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346" r:id="rId3"/>
    <p:sldId id="352" r:id="rId4"/>
    <p:sldId id="350" r:id="rId5"/>
    <p:sldId id="351" r:id="rId6"/>
    <p:sldId id="349" r:id="rId7"/>
    <p:sldId id="348" r:id="rId8"/>
    <p:sldId id="338" r:id="rId9"/>
    <p:sldId id="347" r:id="rId10"/>
    <p:sldId id="345" r:id="rId11"/>
    <p:sldId id="311" r:id="rId12"/>
    <p:sldId id="310" r:id="rId13"/>
    <p:sldId id="339" r:id="rId14"/>
    <p:sldId id="319" r:id="rId15"/>
    <p:sldId id="340" r:id="rId16"/>
    <p:sldId id="341" r:id="rId17"/>
    <p:sldId id="332" r:id="rId18"/>
    <p:sldId id="327" r:id="rId19"/>
    <p:sldId id="342" r:id="rId20"/>
    <p:sldId id="328" r:id="rId21"/>
    <p:sldId id="329" r:id="rId22"/>
    <p:sldId id="320" r:id="rId23"/>
    <p:sldId id="330" r:id="rId24"/>
    <p:sldId id="331" r:id="rId25"/>
    <p:sldId id="353" r:id="rId26"/>
    <p:sldId id="312" r:id="rId27"/>
    <p:sldId id="313" r:id="rId28"/>
    <p:sldId id="314" r:id="rId29"/>
    <p:sldId id="343" r:id="rId30"/>
    <p:sldId id="316" r:id="rId31"/>
    <p:sldId id="344" r:id="rId32"/>
    <p:sldId id="318" r:id="rId33"/>
    <p:sldId id="29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EE4"/>
    <a:srgbClr val="FF0000"/>
    <a:srgbClr val="FDD2D4"/>
    <a:srgbClr val="FFC3D4"/>
    <a:srgbClr val="FFC3DB"/>
    <a:srgbClr val="FFBBCE"/>
    <a:srgbClr val="AB5CC4"/>
    <a:srgbClr val="F1E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89CE08-DBEA-4BE0-B36F-26114D19048D}" v="416" dt="2023-07-18T22:50:03.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2"/>
    <p:restoredTop sz="63731" autoAdjust="0"/>
  </p:normalViewPr>
  <p:slideViewPr>
    <p:cSldViewPr snapToGrid="0">
      <p:cViewPr varScale="1">
        <p:scale>
          <a:sx n="100" d="100"/>
          <a:sy n="100" d="100"/>
        </p:scale>
        <p:origin x="3320" y="16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jiang Gui" userId="dfee0644025bcaa2" providerId="LiveId" clId="{AB89CE08-DBEA-4BE0-B36F-26114D19048D}"/>
    <pc:docChg chg="undo redo custSel addSld delSld modSld sldOrd modMainMaster">
      <pc:chgData name="Yujiang Gui" userId="dfee0644025bcaa2" providerId="LiveId" clId="{AB89CE08-DBEA-4BE0-B36F-26114D19048D}" dt="2023-07-18T22:50:33.018" v="9310" actId="1076"/>
      <pc:docMkLst>
        <pc:docMk/>
      </pc:docMkLst>
      <pc:sldChg chg="addSp delSp modSp new mod modTransition modAnim modNotesTx">
        <pc:chgData name="Yujiang Gui" userId="dfee0644025bcaa2" providerId="LiveId" clId="{AB89CE08-DBEA-4BE0-B36F-26114D19048D}" dt="2023-07-18T15:26:54.197" v="9225"/>
        <pc:sldMkLst>
          <pc:docMk/>
          <pc:sldMk cId="2752844110" sldId="256"/>
        </pc:sldMkLst>
        <pc:spChg chg="del mod">
          <ac:chgData name="Yujiang Gui" userId="dfee0644025bcaa2" providerId="LiveId" clId="{AB89CE08-DBEA-4BE0-B36F-26114D19048D}" dt="2023-07-01T05:34:17.077" v="128" actId="478"/>
          <ac:spMkLst>
            <pc:docMk/>
            <pc:sldMk cId="2752844110" sldId="256"/>
            <ac:spMk id="2" creationId="{0436280A-AFAE-6CDA-2002-18221DBC5126}"/>
          </ac:spMkLst>
        </pc:spChg>
        <pc:spChg chg="mod">
          <ac:chgData name="Yujiang Gui" userId="dfee0644025bcaa2" providerId="LiveId" clId="{AB89CE08-DBEA-4BE0-B36F-26114D19048D}" dt="2023-07-17T14:09:42.777" v="7623" actId="20577"/>
          <ac:spMkLst>
            <pc:docMk/>
            <pc:sldMk cId="2752844110" sldId="256"/>
            <ac:spMk id="3" creationId="{8044B7F2-B64E-B8F9-F5E5-0691852C0AF1}"/>
          </ac:spMkLst>
        </pc:spChg>
        <pc:spChg chg="add mod">
          <ac:chgData name="Yujiang Gui" userId="dfee0644025bcaa2" providerId="LiveId" clId="{AB89CE08-DBEA-4BE0-B36F-26114D19048D}" dt="2023-07-01T05:34:35.218" v="133" actId="1076"/>
          <ac:spMkLst>
            <pc:docMk/>
            <pc:sldMk cId="2752844110" sldId="256"/>
            <ac:spMk id="4" creationId="{DB2CA9DF-65BC-3BFE-32BA-2B3050C6D76D}"/>
          </ac:spMkLst>
        </pc:spChg>
        <pc:spChg chg="add mod">
          <ac:chgData name="Yujiang Gui" userId="dfee0644025bcaa2" providerId="LiveId" clId="{AB89CE08-DBEA-4BE0-B36F-26114D19048D}" dt="2023-07-01T05:45:16.477" v="414" actId="1076"/>
          <ac:spMkLst>
            <pc:docMk/>
            <pc:sldMk cId="2752844110" sldId="256"/>
            <ac:spMk id="5" creationId="{3EF2C039-E6F6-05E3-6483-D8BEDCDB63EA}"/>
          </ac:spMkLst>
        </pc:spChg>
        <pc:spChg chg="add mod">
          <ac:chgData name="Yujiang Gui" userId="dfee0644025bcaa2" providerId="LiveId" clId="{AB89CE08-DBEA-4BE0-B36F-26114D19048D}" dt="2023-07-01T05:46:17.044" v="462" actId="207"/>
          <ac:spMkLst>
            <pc:docMk/>
            <pc:sldMk cId="2752844110" sldId="256"/>
            <ac:spMk id="6" creationId="{E5A01F32-7C37-CEC7-FCC4-C43A9EB20B13}"/>
          </ac:spMkLst>
        </pc:spChg>
        <pc:spChg chg="add mod">
          <ac:chgData name="Yujiang Gui" userId="dfee0644025bcaa2" providerId="LiveId" clId="{AB89CE08-DBEA-4BE0-B36F-26114D19048D}" dt="2023-07-02T13:20:17.627" v="4332" actId="121"/>
          <ac:spMkLst>
            <pc:docMk/>
            <pc:sldMk cId="2752844110" sldId="256"/>
            <ac:spMk id="7" creationId="{4D6A2646-9062-63D8-236C-F52951992484}"/>
          </ac:spMkLst>
        </pc:spChg>
        <pc:picChg chg="add del mod">
          <ac:chgData name="Yujiang Gui" userId="dfee0644025bcaa2" providerId="LiveId" clId="{AB89CE08-DBEA-4BE0-B36F-26114D19048D}" dt="2023-07-17T14:08:17.181" v="7608" actId="478"/>
          <ac:picMkLst>
            <pc:docMk/>
            <pc:sldMk cId="2752844110" sldId="256"/>
            <ac:picMk id="2" creationId="{AB0C6770-5E07-E689-3B6A-0986084F6EAD}"/>
          </ac:picMkLst>
        </pc:picChg>
        <pc:picChg chg="add mod">
          <ac:chgData name="Yujiang Gui" userId="dfee0644025bcaa2" providerId="LiveId" clId="{AB89CE08-DBEA-4BE0-B36F-26114D19048D}" dt="2023-07-17T14:11:21.810" v="7640" actId="1076"/>
          <ac:picMkLst>
            <pc:docMk/>
            <pc:sldMk cId="2752844110" sldId="256"/>
            <ac:picMk id="9" creationId="{9675C7F2-F07F-14AE-2AAA-01A43FB8BA29}"/>
          </ac:picMkLst>
        </pc:picChg>
        <pc:picChg chg="add del mod">
          <ac:chgData name="Yujiang Gui" userId="dfee0644025bcaa2" providerId="LiveId" clId="{AB89CE08-DBEA-4BE0-B36F-26114D19048D}" dt="2023-07-18T14:59:48.025" v="9031"/>
          <ac:picMkLst>
            <pc:docMk/>
            <pc:sldMk cId="2752844110" sldId="256"/>
            <ac:picMk id="10" creationId="{4E69D1EB-5400-1724-5140-38AA77D51584}"/>
          </ac:picMkLst>
        </pc:picChg>
        <pc:picChg chg="add del mod">
          <ac:chgData name="Yujiang Gui" userId="dfee0644025bcaa2" providerId="LiveId" clId="{AB89CE08-DBEA-4BE0-B36F-26114D19048D}" dt="2023-07-18T15:00:04.514" v="9033"/>
          <ac:picMkLst>
            <pc:docMk/>
            <pc:sldMk cId="2752844110" sldId="256"/>
            <ac:picMk id="11" creationId="{626BD0EC-BA30-1D13-DF7A-E32D40913844}"/>
          </ac:picMkLst>
        </pc:picChg>
        <pc:picChg chg="add del mod">
          <ac:chgData name="Yujiang Gui" userId="dfee0644025bcaa2" providerId="LiveId" clId="{AB89CE08-DBEA-4BE0-B36F-26114D19048D}" dt="2023-07-18T06:21:13.921" v="7669"/>
          <ac:picMkLst>
            <pc:docMk/>
            <pc:sldMk cId="2752844110" sldId="256"/>
            <ac:picMk id="14" creationId="{0F036232-9A3B-9D08-3D41-CFDD70AC0DF7}"/>
          </ac:picMkLst>
        </pc:picChg>
        <pc:picChg chg="add del mod ord">
          <ac:chgData name="Yujiang Gui" userId="dfee0644025bcaa2" providerId="LiveId" clId="{AB89CE08-DBEA-4BE0-B36F-26114D19048D}" dt="2023-07-18T15:07:38.941" v="9034"/>
          <ac:picMkLst>
            <pc:docMk/>
            <pc:sldMk cId="2752844110" sldId="256"/>
            <ac:picMk id="16" creationId="{17553AD0-C085-FFCF-8C7F-A559B27DCB7B}"/>
          </ac:picMkLst>
        </pc:picChg>
        <pc:picChg chg="add del mod">
          <ac:chgData name="Yujiang Gui" userId="dfee0644025bcaa2" providerId="LiveId" clId="{AB89CE08-DBEA-4BE0-B36F-26114D19048D}" dt="2023-07-18T15:26:54.197" v="9225"/>
          <ac:picMkLst>
            <pc:docMk/>
            <pc:sldMk cId="2752844110" sldId="256"/>
            <ac:picMk id="17" creationId="{3A041A8B-E0EE-869C-119F-7D47E739EC7B}"/>
          </ac:picMkLst>
        </pc:picChg>
        <pc:picChg chg="add del mod ord">
          <ac:chgData name="Yujiang Gui" userId="dfee0644025bcaa2" providerId="LiveId" clId="{AB89CE08-DBEA-4BE0-B36F-26114D19048D}" dt="2023-07-18T06:21:40.476" v="7670"/>
          <ac:picMkLst>
            <pc:docMk/>
            <pc:sldMk cId="2752844110" sldId="256"/>
            <ac:picMk id="18" creationId="{6E098CB9-A716-F400-EE38-454C7E985CD4}"/>
          </ac:picMkLst>
        </pc:picChg>
        <pc:picChg chg="add del mod">
          <ac:chgData name="Yujiang Gui" userId="dfee0644025bcaa2" providerId="LiveId" clId="{AB89CE08-DBEA-4BE0-B36F-26114D19048D}" dt="2023-07-18T06:22:06.289" v="7673"/>
          <ac:picMkLst>
            <pc:docMk/>
            <pc:sldMk cId="2752844110" sldId="256"/>
            <ac:picMk id="21" creationId="{B456F42C-209D-5543-68D3-38FCC0541F92}"/>
          </ac:picMkLst>
        </pc:picChg>
        <pc:picChg chg="add del mod">
          <ac:chgData name="Yujiang Gui" userId="dfee0644025bcaa2" providerId="LiveId" clId="{AB89CE08-DBEA-4BE0-B36F-26114D19048D}" dt="2023-07-18T06:33:13.611" v="7676"/>
          <ac:picMkLst>
            <pc:docMk/>
            <pc:sldMk cId="2752844110" sldId="256"/>
            <ac:picMk id="26" creationId="{196409C2-1680-DFB0-F198-998DB14B1C38}"/>
          </ac:picMkLst>
        </pc:picChg>
        <pc:picChg chg="add del mod">
          <ac:chgData name="Yujiang Gui" userId="dfee0644025bcaa2" providerId="LiveId" clId="{AB89CE08-DBEA-4BE0-B36F-26114D19048D}" dt="2023-07-18T06:37:04.317" v="7678"/>
          <ac:picMkLst>
            <pc:docMk/>
            <pc:sldMk cId="2752844110" sldId="256"/>
            <ac:picMk id="27" creationId="{E2A26B16-444C-93CF-454B-1F89D7653CCA}"/>
          </ac:picMkLst>
        </pc:picChg>
        <pc:picChg chg="add del mod ord">
          <ac:chgData name="Yujiang Gui" userId="dfee0644025bcaa2" providerId="LiveId" clId="{AB89CE08-DBEA-4BE0-B36F-26114D19048D}" dt="2023-07-18T06:37:30.002" v="7679"/>
          <ac:picMkLst>
            <pc:docMk/>
            <pc:sldMk cId="2752844110" sldId="256"/>
            <ac:picMk id="31" creationId="{6E493DFA-F211-CD55-8907-AEC1F6F502A9}"/>
          </ac:picMkLst>
        </pc:picChg>
        <pc:picChg chg="add mod">
          <ac:chgData name="Yujiang Gui" userId="dfee0644025bcaa2" providerId="LiveId" clId="{AB89CE08-DBEA-4BE0-B36F-26114D19048D}" dt="2023-07-17T14:11:40.634" v="7666" actId="1038"/>
          <ac:picMkLst>
            <pc:docMk/>
            <pc:sldMk cId="2752844110" sldId="256"/>
            <ac:picMk id="1026" creationId="{1D4F162C-FFA8-A788-7CE6-35EF330BDDA1}"/>
          </ac:picMkLst>
        </pc:picChg>
        <pc:cxnChg chg="add del mod">
          <ac:chgData name="Yujiang Gui" userId="dfee0644025bcaa2" providerId="LiveId" clId="{AB89CE08-DBEA-4BE0-B36F-26114D19048D}" dt="2023-07-17T14:11:24.060" v="7641" actId="478"/>
          <ac:cxnSpMkLst>
            <pc:docMk/>
            <pc:sldMk cId="2752844110" sldId="256"/>
            <ac:cxnSpMk id="11" creationId="{A1B91AB4-E3D4-7B38-711B-51189821A474}"/>
          </ac:cxnSpMkLst>
        </pc:cxnChg>
      </pc:sldChg>
      <pc:sldChg chg="addSp delSp modSp add mod ord modTransition modAnim modNotesTx">
        <pc:chgData name="Yujiang Gui" userId="dfee0644025bcaa2" providerId="LiveId" clId="{AB89CE08-DBEA-4BE0-B36F-26114D19048D}" dt="2023-07-18T15:26:54.197" v="9225"/>
        <pc:sldMkLst>
          <pc:docMk/>
          <pc:sldMk cId="1484218679" sldId="257"/>
        </pc:sldMkLst>
        <pc:spChg chg="add mod">
          <ac:chgData name="Yujiang Gui" userId="dfee0644025bcaa2" providerId="LiveId" clId="{AB89CE08-DBEA-4BE0-B36F-26114D19048D}" dt="2023-07-04T05:23:44.991" v="6999" actId="20577"/>
          <ac:spMkLst>
            <pc:docMk/>
            <pc:sldMk cId="1484218679" sldId="257"/>
            <ac:spMk id="2" creationId="{529C7726-5207-CE9E-4E96-6FFDFA3A46E3}"/>
          </ac:spMkLst>
        </pc:spChg>
        <pc:spChg chg="del mod">
          <ac:chgData name="Yujiang Gui" userId="dfee0644025bcaa2" providerId="LiveId" clId="{AB89CE08-DBEA-4BE0-B36F-26114D19048D}" dt="2023-07-01T05:48:33.321" v="498" actId="478"/>
          <ac:spMkLst>
            <pc:docMk/>
            <pc:sldMk cId="1484218679" sldId="257"/>
            <ac:spMk id="3" creationId="{8044B7F2-B64E-B8F9-F5E5-0691852C0AF1}"/>
          </ac:spMkLst>
        </pc:spChg>
        <pc:spChg chg="del">
          <ac:chgData name="Yujiang Gui" userId="dfee0644025bcaa2" providerId="LiveId" clId="{AB89CE08-DBEA-4BE0-B36F-26114D19048D}" dt="2023-07-01T05:48:27.263" v="495" actId="478"/>
          <ac:spMkLst>
            <pc:docMk/>
            <pc:sldMk cId="1484218679" sldId="257"/>
            <ac:spMk id="4" creationId="{DB2CA9DF-65BC-3BFE-32BA-2B3050C6D76D}"/>
          </ac:spMkLst>
        </pc:spChg>
        <pc:spChg chg="add del mod">
          <ac:chgData name="Yujiang Gui" userId="dfee0644025bcaa2" providerId="LiveId" clId="{AB89CE08-DBEA-4BE0-B36F-26114D19048D}" dt="2023-07-02T07:16:58.240" v="3343" actId="478"/>
          <ac:spMkLst>
            <pc:docMk/>
            <pc:sldMk cId="1484218679" sldId="257"/>
            <ac:spMk id="4" creationId="{F9666E90-E7D9-669E-C2AC-4170F2972664}"/>
          </ac:spMkLst>
        </pc:spChg>
        <pc:spChg chg="mod">
          <ac:chgData name="Yujiang Gui" userId="dfee0644025bcaa2" providerId="LiveId" clId="{AB89CE08-DBEA-4BE0-B36F-26114D19048D}" dt="2023-07-03T15:26:06.468" v="6537" actId="20577"/>
          <ac:spMkLst>
            <pc:docMk/>
            <pc:sldMk cId="1484218679" sldId="257"/>
            <ac:spMk id="7" creationId="{4D6A2646-9062-63D8-236C-F52951992484}"/>
          </ac:spMkLst>
        </pc:spChg>
        <pc:spChg chg="add del mod">
          <ac:chgData name="Yujiang Gui" userId="dfee0644025bcaa2" providerId="LiveId" clId="{AB89CE08-DBEA-4BE0-B36F-26114D19048D}" dt="2023-07-02T07:53:12.364" v="3608" actId="478"/>
          <ac:spMkLst>
            <pc:docMk/>
            <pc:sldMk cId="1484218679" sldId="257"/>
            <ac:spMk id="8" creationId="{1BAD44DB-EF8A-20C6-B37B-3442B6DF757D}"/>
          </ac:spMkLst>
        </pc:spChg>
        <pc:spChg chg="add del mod">
          <ac:chgData name="Yujiang Gui" userId="dfee0644025bcaa2" providerId="LiveId" clId="{AB89CE08-DBEA-4BE0-B36F-26114D19048D}" dt="2023-07-01T05:48:34.369" v="499" actId="478"/>
          <ac:spMkLst>
            <pc:docMk/>
            <pc:sldMk cId="1484218679" sldId="257"/>
            <ac:spMk id="8" creationId="{7FF7E293-74B5-2150-22A9-73E1FC2A201D}"/>
          </ac:spMkLst>
        </pc:spChg>
        <pc:spChg chg="add mod">
          <ac:chgData name="Yujiang Gui" userId="dfee0644025bcaa2" providerId="LiveId" clId="{AB89CE08-DBEA-4BE0-B36F-26114D19048D}" dt="2023-07-02T08:21:52.151" v="3911" actId="20577"/>
          <ac:spMkLst>
            <pc:docMk/>
            <pc:sldMk cId="1484218679" sldId="257"/>
            <ac:spMk id="9" creationId="{6F0C030E-BB42-8E59-8839-7A5DD8761B58}"/>
          </ac:spMkLst>
        </pc:spChg>
        <pc:spChg chg="add del mod">
          <ac:chgData name="Yujiang Gui" userId="dfee0644025bcaa2" providerId="LiveId" clId="{AB89CE08-DBEA-4BE0-B36F-26114D19048D}" dt="2023-07-02T08:08:45.303" v="3821" actId="478"/>
          <ac:spMkLst>
            <pc:docMk/>
            <pc:sldMk cId="1484218679" sldId="257"/>
            <ac:spMk id="10" creationId="{94C562C6-E11F-102E-364F-9875FABD7D2E}"/>
          </ac:spMkLst>
        </pc:spChg>
        <pc:spChg chg="add del mod">
          <ac:chgData name="Yujiang Gui" userId="dfee0644025bcaa2" providerId="LiveId" clId="{AB89CE08-DBEA-4BE0-B36F-26114D19048D}" dt="2023-07-03T14:44:25.259" v="6055" actId="478"/>
          <ac:spMkLst>
            <pc:docMk/>
            <pc:sldMk cId="1484218679" sldId="257"/>
            <ac:spMk id="11" creationId="{D4D971F5-B0B1-C005-1B44-CB53D44A2EA6}"/>
          </ac:spMkLst>
        </pc:spChg>
        <pc:picChg chg="add del mod">
          <ac:chgData name="Yujiang Gui" userId="dfee0644025bcaa2" providerId="LiveId" clId="{AB89CE08-DBEA-4BE0-B36F-26114D19048D}" dt="2023-07-02T07:21:15.859" v="3450" actId="478"/>
          <ac:picMkLst>
            <pc:docMk/>
            <pc:sldMk cId="1484218679" sldId="257"/>
            <ac:picMk id="3" creationId="{E19D7129-7FEF-E7ED-EAED-8D711099159F}"/>
          </ac:picMkLst>
        </pc:picChg>
        <pc:picChg chg="add del mod">
          <ac:chgData name="Yujiang Gui" userId="dfee0644025bcaa2" providerId="LiveId" clId="{AB89CE08-DBEA-4BE0-B36F-26114D19048D}" dt="2023-07-18T15:26:54.197" v="9225"/>
          <ac:picMkLst>
            <pc:docMk/>
            <pc:sldMk cId="1484218679" sldId="257"/>
            <ac:picMk id="4" creationId="{02F9CED1-9E81-5B1B-FD79-41047014F69B}"/>
          </ac:picMkLst>
        </pc:picChg>
        <pc:picChg chg="add mod">
          <ac:chgData name="Yujiang Gui" userId="dfee0644025bcaa2" providerId="LiveId" clId="{AB89CE08-DBEA-4BE0-B36F-26114D19048D}" dt="2023-07-04T05:08:15.205" v="6808" actId="1035"/>
          <ac:picMkLst>
            <pc:docMk/>
            <pc:sldMk cId="1484218679" sldId="257"/>
            <ac:picMk id="13" creationId="{E2741867-7F79-F8D0-CBE4-A8A71168E7CD}"/>
          </ac:picMkLst>
        </pc:picChg>
        <pc:picChg chg="del">
          <ac:chgData name="Yujiang Gui" userId="dfee0644025bcaa2" providerId="LiveId" clId="{AB89CE08-DBEA-4BE0-B36F-26114D19048D}" dt="2023-07-01T05:48:30.193" v="496" actId="478"/>
          <ac:picMkLst>
            <pc:docMk/>
            <pc:sldMk cId="1484218679" sldId="257"/>
            <ac:picMk id="1026" creationId="{1D4F162C-FFA8-A788-7CE6-35EF330BDDA1}"/>
          </ac:picMkLst>
        </pc:picChg>
      </pc:sldChg>
      <pc:sldChg chg="addSp modSp add del mod ord">
        <pc:chgData name="Yujiang Gui" userId="dfee0644025bcaa2" providerId="LiveId" clId="{AB89CE08-DBEA-4BE0-B36F-26114D19048D}" dt="2023-07-03T14:21:21.739" v="5892" actId="2696"/>
        <pc:sldMkLst>
          <pc:docMk/>
          <pc:sldMk cId="1710603105" sldId="258"/>
        </pc:sldMkLst>
        <pc:spChg chg="add mod">
          <ac:chgData name="Yujiang Gui" userId="dfee0644025bcaa2" providerId="LiveId" clId="{AB89CE08-DBEA-4BE0-B36F-26114D19048D}" dt="2023-07-02T06:14:12.228" v="2993" actId="20577"/>
          <ac:spMkLst>
            <pc:docMk/>
            <pc:sldMk cId="1710603105" sldId="258"/>
            <ac:spMk id="2" creationId="{4BD96DB3-D9B7-6927-F1E9-E505E1AF88EC}"/>
          </ac:spMkLst>
        </pc:spChg>
        <pc:spChg chg="mod">
          <ac:chgData name="Yujiang Gui" userId="dfee0644025bcaa2" providerId="LiveId" clId="{AB89CE08-DBEA-4BE0-B36F-26114D19048D}" dt="2023-07-02T13:20:36.359" v="4341" actId="121"/>
          <ac:spMkLst>
            <pc:docMk/>
            <pc:sldMk cId="1710603105" sldId="258"/>
            <ac:spMk id="7" creationId="{4D6A2646-9062-63D8-236C-F52951992484}"/>
          </ac:spMkLst>
        </pc:spChg>
        <pc:spChg chg="mod">
          <ac:chgData name="Yujiang Gui" userId="dfee0644025bcaa2" providerId="LiveId" clId="{AB89CE08-DBEA-4BE0-B36F-26114D19048D}" dt="2023-07-03T13:53:17.833" v="5675" actId="20577"/>
          <ac:spMkLst>
            <pc:docMk/>
            <pc:sldMk cId="1710603105" sldId="258"/>
            <ac:spMk id="9" creationId="{6F0C030E-BB42-8E59-8839-7A5DD8761B58}"/>
          </ac:spMkLst>
        </pc:spChg>
        <pc:graphicFrameChg chg="add mod modGraphic">
          <ac:chgData name="Yujiang Gui" userId="dfee0644025bcaa2" providerId="LiveId" clId="{AB89CE08-DBEA-4BE0-B36F-26114D19048D}" dt="2023-07-02T01:21:01.841" v="2411" actId="1038"/>
          <ac:graphicFrameMkLst>
            <pc:docMk/>
            <pc:sldMk cId="1710603105" sldId="258"/>
            <ac:graphicFrameMk id="3" creationId="{2372EBEF-6B66-FC18-9C47-10973566EEBC}"/>
          </ac:graphicFrameMkLst>
        </pc:graphicFrameChg>
      </pc:sldChg>
      <pc:sldChg chg="add del">
        <pc:chgData name="Yujiang Gui" userId="dfee0644025bcaa2" providerId="LiveId" clId="{AB89CE08-DBEA-4BE0-B36F-26114D19048D}" dt="2023-07-01T12:47:22.176" v="607" actId="47"/>
        <pc:sldMkLst>
          <pc:docMk/>
          <pc:sldMk cId="2705947801" sldId="258"/>
        </pc:sldMkLst>
      </pc:sldChg>
      <pc:sldChg chg="addSp delSp modSp add mod ord modTransition modAnim modNotesTx">
        <pc:chgData name="Yujiang Gui" userId="dfee0644025bcaa2" providerId="LiveId" clId="{AB89CE08-DBEA-4BE0-B36F-26114D19048D}" dt="2023-07-18T15:26:54.197" v="9225"/>
        <pc:sldMkLst>
          <pc:docMk/>
          <pc:sldMk cId="1391263039" sldId="259"/>
        </pc:sldMkLst>
        <pc:spChg chg="add del mod">
          <ac:chgData name="Yujiang Gui" userId="dfee0644025bcaa2" providerId="LiveId" clId="{AB89CE08-DBEA-4BE0-B36F-26114D19048D}" dt="2023-07-03T05:41:16.319" v="5458" actId="478"/>
          <ac:spMkLst>
            <pc:docMk/>
            <pc:sldMk cId="1391263039" sldId="259"/>
            <ac:spMk id="2" creationId="{37F2BDD6-5CF1-2915-3A1B-8F1C29A838B8}"/>
          </ac:spMkLst>
        </pc:spChg>
        <pc:spChg chg="mod">
          <ac:chgData name="Yujiang Gui" userId="dfee0644025bcaa2" providerId="LiveId" clId="{AB89CE08-DBEA-4BE0-B36F-26114D19048D}" dt="2023-07-03T15:26:50.497" v="6545" actId="20577"/>
          <ac:spMkLst>
            <pc:docMk/>
            <pc:sldMk cId="1391263039" sldId="259"/>
            <ac:spMk id="7" creationId="{4D6A2646-9062-63D8-236C-F52951992484}"/>
          </ac:spMkLst>
        </pc:spChg>
        <pc:spChg chg="mod">
          <ac:chgData name="Yujiang Gui" userId="dfee0644025bcaa2" providerId="LiveId" clId="{AB89CE08-DBEA-4BE0-B36F-26114D19048D}" dt="2023-07-03T05:43:25.592" v="5501" actId="20577"/>
          <ac:spMkLst>
            <pc:docMk/>
            <pc:sldMk cId="1391263039" sldId="259"/>
            <ac:spMk id="9" creationId="{6F0C030E-BB42-8E59-8839-7A5DD8761B58}"/>
          </ac:spMkLst>
        </pc:spChg>
        <pc:spChg chg="add del mod">
          <ac:chgData name="Yujiang Gui" userId="dfee0644025bcaa2" providerId="LiveId" clId="{AB89CE08-DBEA-4BE0-B36F-26114D19048D}" dt="2023-07-03T05:43:28.647" v="5502" actId="478"/>
          <ac:spMkLst>
            <pc:docMk/>
            <pc:sldMk cId="1391263039" sldId="259"/>
            <ac:spMk id="12" creationId="{C952A575-D210-F859-DAAF-8EFA314E80D1}"/>
          </ac:spMkLst>
        </pc:spChg>
        <pc:picChg chg="add del mod">
          <ac:chgData name="Yujiang Gui" userId="dfee0644025bcaa2" providerId="LiveId" clId="{AB89CE08-DBEA-4BE0-B36F-26114D19048D}" dt="2023-07-18T15:26:54.197" v="9225"/>
          <ac:picMkLst>
            <pc:docMk/>
            <pc:sldMk cId="1391263039" sldId="259"/>
            <ac:picMk id="3" creationId="{DF23472C-343B-1A8F-4E57-A3258563B09E}"/>
          </ac:picMkLst>
        </pc:picChg>
        <pc:picChg chg="add del mod">
          <ac:chgData name="Yujiang Gui" userId="dfee0644025bcaa2" providerId="LiveId" clId="{AB89CE08-DBEA-4BE0-B36F-26114D19048D}" dt="2023-07-03T05:41:12.722" v="5457" actId="478"/>
          <ac:picMkLst>
            <pc:docMk/>
            <pc:sldMk cId="1391263039" sldId="259"/>
            <ac:picMk id="4" creationId="{A12A02F3-A1C7-3002-6CF1-D428464257F8}"/>
          </ac:picMkLst>
        </pc:picChg>
        <pc:picChg chg="add mod">
          <ac:chgData name="Yujiang Gui" userId="dfee0644025bcaa2" providerId="LiveId" clId="{AB89CE08-DBEA-4BE0-B36F-26114D19048D}" dt="2023-07-03T05:43:53.347" v="5506" actId="1076"/>
          <ac:picMkLst>
            <pc:docMk/>
            <pc:sldMk cId="1391263039" sldId="259"/>
            <ac:picMk id="8" creationId="{19C6C8AC-76A0-A709-C0D8-C11FEA00ED14}"/>
          </ac:picMkLst>
        </pc:picChg>
        <pc:picChg chg="add mod">
          <ac:chgData name="Yujiang Gui" userId="dfee0644025bcaa2" providerId="LiveId" clId="{AB89CE08-DBEA-4BE0-B36F-26114D19048D}" dt="2023-07-03T05:43:36.866" v="5503" actId="1076"/>
          <ac:picMkLst>
            <pc:docMk/>
            <pc:sldMk cId="1391263039" sldId="259"/>
            <ac:picMk id="11" creationId="{78E7E418-45D2-E9D8-1BB5-1D1094426E9D}"/>
          </ac:picMkLst>
        </pc:picChg>
      </pc:sldChg>
      <pc:sldChg chg="add del">
        <pc:chgData name="Yujiang Gui" userId="dfee0644025bcaa2" providerId="LiveId" clId="{AB89CE08-DBEA-4BE0-B36F-26114D19048D}" dt="2023-07-01T12:47:23.197" v="608" actId="47"/>
        <pc:sldMkLst>
          <pc:docMk/>
          <pc:sldMk cId="2304181079" sldId="259"/>
        </pc:sldMkLst>
      </pc:sldChg>
      <pc:sldChg chg="modSp add del mod">
        <pc:chgData name="Yujiang Gui" userId="dfee0644025bcaa2" providerId="LiveId" clId="{AB89CE08-DBEA-4BE0-B36F-26114D19048D}" dt="2023-07-01T12:47:30.679" v="613" actId="47"/>
        <pc:sldMkLst>
          <pc:docMk/>
          <pc:sldMk cId="182526988" sldId="260"/>
        </pc:sldMkLst>
        <pc:spChg chg="mod">
          <ac:chgData name="Yujiang Gui" userId="dfee0644025bcaa2" providerId="LiveId" clId="{AB89CE08-DBEA-4BE0-B36F-26114D19048D}" dt="2023-07-01T05:54:15.709" v="548" actId="20577"/>
          <ac:spMkLst>
            <pc:docMk/>
            <pc:sldMk cId="182526988" sldId="260"/>
            <ac:spMk id="9" creationId="{6F0C030E-BB42-8E59-8839-7A5DD8761B58}"/>
          </ac:spMkLst>
        </pc:spChg>
      </pc:sldChg>
      <pc:sldChg chg="addSp delSp modSp add mod modTransition modAnim modNotesTx">
        <pc:chgData name="Yujiang Gui" userId="dfee0644025bcaa2" providerId="LiveId" clId="{AB89CE08-DBEA-4BE0-B36F-26114D19048D}" dt="2023-07-18T15:26:54.197" v="9225"/>
        <pc:sldMkLst>
          <pc:docMk/>
          <pc:sldMk cId="330079559" sldId="260"/>
        </pc:sldMkLst>
        <pc:spChg chg="add mod">
          <ac:chgData name="Yujiang Gui" userId="dfee0644025bcaa2" providerId="LiveId" clId="{AB89CE08-DBEA-4BE0-B36F-26114D19048D}" dt="2023-07-04T05:21:44.611" v="6980" actId="113"/>
          <ac:spMkLst>
            <pc:docMk/>
            <pc:sldMk cId="330079559" sldId="260"/>
            <ac:spMk id="2" creationId="{6917C82B-98DF-3C4F-7EEE-B83B7EFEA7BA}"/>
          </ac:spMkLst>
        </pc:spChg>
        <pc:spChg chg="mod">
          <ac:chgData name="Yujiang Gui" userId="dfee0644025bcaa2" providerId="LiveId" clId="{AB89CE08-DBEA-4BE0-B36F-26114D19048D}" dt="2023-07-03T15:26:57.260" v="6549" actId="20577"/>
          <ac:spMkLst>
            <pc:docMk/>
            <pc:sldMk cId="330079559" sldId="260"/>
            <ac:spMk id="7" creationId="{4D6A2646-9062-63D8-236C-F52951992484}"/>
          </ac:spMkLst>
        </pc:spChg>
        <pc:spChg chg="mod">
          <ac:chgData name="Yujiang Gui" userId="dfee0644025bcaa2" providerId="LiveId" clId="{AB89CE08-DBEA-4BE0-B36F-26114D19048D}" dt="2023-07-01T12:50:16.909" v="704" actId="20577"/>
          <ac:spMkLst>
            <pc:docMk/>
            <pc:sldMk cId="330079559" sldId="260"/>
            <ac:spMk id="9" creationId="{6F0C030E-BB42-8E59-8839-7A5DD8761B58}"/>
          </ac:spMkLst>
        </pc:spChg>
        <pc:picChg chg="add del mod">
          <ac:chgData name="Yujiang Gui" userId="dfee0644025bcaa2" providerId="LiveId" clId="{AB89CE08-DBEA-4BE0-B36F-26114D19048D}" dt="2023-07-18T15:26:54.197" v="9225"/>
          <ac:picMkLst>
            <pc:docMk/>
            <pc:sldMk cId="330079559" sldId="260"/>
            <ac:picMk id="4" creationId="{3B9BB510-8647-C4A4-639C-D3ED32188CFC}"/>
          </ac:picMkLst>
        </pc:picChg>
      </pc:sldChg>
      <pc:sldChg chg="modSp add del mod">
        <pc:chgData name="Yujiang Gui" userId="dfee0644025bcaa2" providerId="LiveId" clId="{AB89CE08-DBEA-4BE0-B36F-26114D19048D}" dt="2023-07-02T08:37:52.183" v="4214" actId="2696"/>
        <pc:sldMkLst>
          <pc:docMk/>
          <pc:sldMk cId="374195039" sldId="261"/>
        </pc:sldMkLst>
        <pc:spChg chg="mod">
          <ac:chgData name="Yujiang Gui" userId="dfee0644025bcaa2" providerId="LiveId" clId="{AB89CE08-DBEA-4BE0-B36F-26114D19048D}" dt="2023-07-01T14:42:13.279" v="987" actId="20577"/>
          <ac:spMkLst>
            <pc:docMk/>
            <pc:sldMk cId="374195039" sldId="261"/>
            <ac:spMk id="9" creationId="{6F0C030E-BB42-8E59-8839-7A5DD8761B58}"/>
          </ac:spMkLst>
        </pc:spChg>
      </pc:sldChg>
      <pc:sldChg chg="add del">
        <pc:chgData name="Yujiang Gui" userId="dfee0644025bcaa2" providerId="LiveId" clId="{AB89CE08-DBEA-4BE0-B36F-26114D19048D}" dt="2023-07-01T12:47:24.082" v="609" actId="47"/>
        <pc:sldMkLst>
          <pc:docMk/>
          <pc:sldMk cId="1211602264" sldId="261"/>
        </pc:sldMkLst>
      </pc:sldChg>
      <pc:sldChg chg="new del">
        <pc:chgData name="Yujiang Gui" userId="dfee0644025bcaa2" providerId="LiveId" clId="{AB89CE08-DBEA-4BE0-B36F-26114D19048D}" dt="2023-07-01T14:42:06.034" v="971" actId="680"/>
        <pc:sldMkLst>
          <pc:docMk/>
          <pc:sldMk cId="2468662666" sldId="261"/>
        </pc:sldMkLst>
      </pc:sldChg>
      <pc:sldChg chg="new del">
        <pc:chgData name="Yujiang Gui" userId="dfee0644025bcaa2" providerId="LiveId" clId="{AB89CE08-DBEA-4BE0-B36F-26114D19048D}" dt="2023-07-01T14:42:19.481" v="989" actId="680"/>
        <pc:sldMkLst>
          <pc:docMk/>
          <pc:sldMk cId="1543108046" sldId="262"/>
        </pc:sldMkLst>
      </pc:sldChg>
      <pc:sldChg chg="modSp add del mod">
        <pc:chgData name="Yujiang Gui" userId="dfee0644025bcaa2" providerId="LiveId" clId="{AB89CE08-DBEA-4BE0-B36F-26114D19048D}" dt="2023-07-01T12:47:26.981" v="611" actId="47"/>
        <pc:sldMkLst>
          <pc:docMk/>
          <pc:sldMk cId="3076364999" sldId="262"/>
        </pc:sldMkLst>
        <pc:spChg chg="mod">
          <ac:chgData name="Yujiang Gui" userId="dfee0644025bcaa2" providerId="LiveId" clId="{AB89CE08-DBEA-4BE0-B36F-26114D19048D}" dt="2023-07-01T06:19:53.460" v="568" actId="20577"/>
          <ac:spMkLst>
            <pc:docMk/>
            <pc:sldMk cId="3076364999" sldId="262"/>
            <ac:spMk id="9" creationId="{6F0C030E-BB42-8E59-8839-7A5DD8761B58}"/>
          </ac:spMkLst>
        </pc:spChg>
      </pc:sldChg>
      <pc:sldChg chg="modSp add del mod ord">
        <pc:chgData name="Yujiang Gui" userId="dfee0644025bcaa2" providerId="LiveId" clId="{AB89CE08-DBEA-4BE0-B36F-26114D19048D}" dt="2023-07-02T08:37:45.078" v="4211" actId="2696"/>
        <pc:sldMkLst>
          <pc:docMk/>
          <pc:sldMk cId="3241225282" sldId="262"/>
        </pc:sldMkLst>
        <pc:spChg chg="mod">
          <ac:chgData name="Yujiang Gui" userId="dfee0644025bcaa2" providerId="LiveId" clId="{AB89CE08-DBEA-4BE0-B36F-26114D19048D}" dt="2023-07-01T14:42:41.485" v="1006" actId="20577"/>
          <ac:spMkLst>
            <pc:docMk/>
            <pc:sldMk cId="3241225282" sldId="262"/>
            <ac:spMk id="9" creationId="{6F0C030E-BB42-8E59-8839-7A5DD8761B58}"/>
          </ac:spMkLst>
        </pc:spChg>
      </pc:sldChg>
      <pc:sldChg chg="modSp add del mod">
        <pc:chgData name="Yujiang Gui" userId="dfee0644025bcaa2" providerId="LiveId" clId="{AB89CE08-DBEA-4BE0-B36F-26114D19048D}" dt="2023-07-01T12:47:25.501" v="610" actId="47"/>
        <pc:sldMkLst>
          <pc:docMk/>
          <pc:sldMk cId="1198829715" sldId="263"/>
        </pc:sldMkLst>
        <pc:spChg chg="mod">
          <ac:chgData name="Yujiang Gui" userId="dfee0644025bcaa2" providerId="LiveId" clId="{AB89CE08-DBEA-4BE0-B36F-26114D19048D}" dt="2023-07-01T06:20:17.121" v="578" actId="20577"/>
          <ac:spMkLst>
            <pc:docMk/>
            <pc:sldMk cId="1198829715" sldId="263"/>
            <ac:spMk id="9" creationId="{6F0C030E-BB42-8E59-8839-7A5DD8761B58}"/>
          </ac:spMkLst>
        </pc:spChg>
      </pc:sldChg>
      <pc:sldChg chg="addSp modSp add del mod ord">
        <pc:chgData name="Yujiang Gui" userId="dfee0644025bcaa2" providerId="LiveId" clId="{AB89CE08-DBEA-4BE0-B36F-26114D19048D}" dt="2023-07-03T15:24:20.785" v="6507" actId="2696"/>
        <pc:sldMkLst>
          <pc:docMk/>
          <pc:sldMk cId="1634731851" sldId="263"/>
        </pc:sldMkLst>
        <pc:spChg chg="add mod">
          <ac:chgData name="Yujiang Gui" userId="dfee0644025bcaa2" providerId="LiveId" clId="{AB89CE08-DBEA-4BE0-B36F-26114D19048D}" dt="2023-07-02T14:24:44.217" v="4996" actId="1076"/>
          <ac:spMkLst>
            <pc:docMk/>
            <pc:sldMk cId="1634731851" sldId="263"/>
            <ac:spMk id="2" creationId="{A1786036-7AF8-8EA9-7458-CFC5717482D4}"/>
          </ac:spMkLst>
        </pc:spChg>
        <pc:spChg chg="mod">
          <ac:chgData name="Yujiang Gui" userId="dfee0644025bcaa2" providerId="LiveId" clId="{AB89CE08-DBEA-4BE0-B36F-26114D19048D}" dt="2023-07-02T15:03:12.252" v="5438" actId="121"/>
          <ac:spMkLst>
            <pc:docMk/>
            <pc:sldMk cId="1634731851" sldId="263"/>
            <ac:spMk id="7" creationId="{4D6A2646-9062-63D8-236C-F52951992484}"/>
          </ac:spMkLst>
        </pc:spChg>
        <pc:spChg chg="mod">
          <ac:chgData name="Yujiang Gui" userId="dfee0644025bcaa2" providerId="LiveId" clId="{AB89CE08-DBEA-4BE0-B36F-26114D19048D}" dt="2023-07-01T14:49:34.096" v="1185" actId="20577"/>
          <ac:spMkLst>
            <pc:docMk/>
            <pc:sldMk cId="1634731851" sldId="263"/>
            <ac:spMk id="9" creationId="{6F0C030E-BB42-8E59-8839-7A5DD8761B58}"/>
          </ac:spMkLst>
        </pc:spChg>
      </pc:sldChg>
      <pc:sldChg chg="addSp delSp modSp add del mod">
        <pc:chgData name="Yujiang Gui" userId="dfee0644025bcaa2" providerId="LiveId" clId="{AB89CE08-DBEA-4BE0-B36F-26114D19048D}" dt="2023-07-03T15:24:23.276" v="6508" actId="2696"/>
        <pc:sldMkLst>
          <pc:docMk/>
          <pc:sldMk cId="1225464872" sldId="264"/>
        </pc:sldMkLst>
        <pc:spChg chg="del mod">
          <ac:chgData name="Yujiang Gui" userId="dfee0644025bcaa2" providerId="LiveId" clId="{AB89CE08-DBEA-4BE0-B36F-26114D19048D}" dt="2023-07-02T14:25:13.767" v="5001" actId="478"/>
          <ac:spMkLst>
            <pc:docMk/>
            <pc:sldMk cId="1225464872" sldId="264"/>
            <ac:spMk id="2" creationId="{6917C82B-98DF-3C4F-7EEE-B83B7EFEA7BA}"/>
          </ac:spMkLst>
        </pc:spChg>
        <pc:spChg chg="mod">
          <ac:chgData name="Yujiang Gui" userId="dfee0644025bcaa2" providerId="LiveId" clId="{AB89CE08-DBEA-4BE0-B36F-26114D19048D}" dt="2023-07-02T15:03:05.434" v="5435" actId="121"/>
          <ac:spMkLst>
            <pc:docMk/>
            <pc:sldMk cId="1225464872" sldId="264"/>
            <ac:spMk id="7" creationId="{4D6A2646-9062-63D8-236C-F52951992484}"/>
          </ac:spMkLst>
        </pc:spChg>
        <pc:spChg chg="mod">
          <ac:chgData name="Yujiang Gui" userId="dfee0644025bcaa2" providerId="LiveId" clId="{AB89CE08-DBEA-4BE0-B36F-26114D19048D}" dt="2023-07-01T14:52:54.495" v="1276" actId="20577"/>
          <ac:spMkLst>
            <pc:docMk/>
            <pc:sldMk cId="1225464872" sldId="264"/>
            <ac:spMk id="9" creationId="{6F0C030E-BB42-8E59-8839-7A5DD8761B58}"/>
          </ac:spMkLst>
        </pc:spChg>
        <pc:picChg chg="add mod">
          <ac:chgData name="Yujiang Gui" userId="dfee0644025bcaa2" providerId="LiveId" clId="{AB89CE08-DBEA-4BE0-B36F-26114D19048D}" dt="2023-07-02T14:55:04.233" v="5398" actId="1076"/>
          <ac:picMkLst>
            <pc:docMk/>
            <pc:sldMk cId="1225464872" sldId="264"/>
            <ac:picMk id="4" creationId="{B91BC154-07BD-FA1B-F631-F561DDD56454}"/>
          </ac:picMkLst>
        </pc:picChg>
      </pc:sldChg>
      <pc:sldChg chg="modSp add del mod">
        <pc:chgData name="Yujiang Gui" userId="dfee0644025bcaa2" providerId="LiveId" clId="{AB89CE08-DBEA-4BE0-B36F-26114D19048D}" dt="2023-07-01T12:47:28.025" v="612" actId="47"/>
        <pc:sldMkLst>
          <pc:docMk/>
          <pc:sldMk cId="2479144669" sldId="264"/>
        </pc:sldMkLst>
        <pc:spChg chg="mod">
          <ac:chgData name="Yujiang Gui" userId="dfee0644025bcaa2" providerId="LiveId" clId="{AB89CE08-DBEA-4BE0-B36F-26114D19048D}" dt="2023-07-01T06:19:47.376" v="558" actId="20577"/>
          <ac:spMkLst>
            <pc:docMk/>
            <pc:sldMk cId="2479144669" sldId="264"/>
            <ac:spMk id="9" creationId="{6F0C030E-BB42-8E59-8839-7A5DD8761B58}"/>
          </ac:spMkLst>
        </pc:spChg>
      </pc:sldChg>
      <pc:sldChg chg="new del">
        <pc:chgData name="Yujiang Gui" userId="dfee0644025bcaa2" providerId="LiveId" clId="{AB89CE08-DBEA-4BE0-B36F-26114D19048D}" dt="2023-07-01T14:52:47.091" v="1267" actId="680"/>
        <pc:sldMkLst>
          <pc:docMk/>
          <pc:sldMk cId="2509536590" sldId="264"/>
        </pc:sldMkLst>
      </pc:sldChg>
      <pc:sldChg chg="addSp modSp add del mod ord">
        <pc:chgData name="Yujiang Gui" userId="dfee0644025bcaa2" providerId="LiveId" clId="{AB89CE08-DBEA-4BE0-B36F-26114D19048D}" dt="2023-07-02T00:11:54.149" v="2032" actId="2696"/>
        <pc:sldMkLst>
          <pc:docMk/>
          <pc:sldMk cId="1124060926" sldId="265"/>
        </pc:sldMkLst>
        <pc:spChg chg="mod">
          <ac:chgData name="Yujiang Gui" userId="dfee0644025bcaa2" providerId="LiveId" clId="{AB89CE08-DBEA-4BE0-B36F-26114D19048D}" dt="2023-07-01T23:53:37.227" v="1740" actId="403"/>
          <ac:spMkLst>
            <pc:docMk/>
            <pc:sldMk cId="1124060926" sldId="265"/>
            <ac:spMk id="2" creationId="{4BD96DB3-D9B7-6927-F1E9-E505E1AF88EC}"/>
          </ac:spMkLst>
        </pc:spChg>
        <pc:spChg chg="add mod">
          <ac:chgData name="Yujiang Gui" userId="dfee0644025bcaa2" providerId="LiveId" clId="{AB89CE08-DBEA-4BE0-B36F-26114D19048D}" dt="2023-07-01T23:51:31.305" v="1732" actId="1076"/>
          <ac:spMkLst>
            <pc:docMk/>
            <pc:sldMk cId="1124060926" sldId="265"/>
            <ac:spMk id="3" creationId="{76B4C03E-54B5-1847-C0AF-2A09C2810E60}"/>
          </ac:spMkLst>
        </pc:spChg>
        <pc:spChg chg="mod">
          <ac:chgData name="Yujiang Gui" userId="dfee0644025bcaa2" providerId="LiveId" clId="{AB89CE08-DBEA-4BE0-B36F-26114D19048D}" dt="2023-07-01T23:35:28.310" v="1528" actId="20577"/>
          <ac:spMkLst>
            <pc:docMk/>
            <pc:sldMk cId="1124060926" sldId="265"/>
            <ac:spMk id="9" creationId="{6F0C030E-BB42-8E59-8839-7A5DD8761B58}"/>
          </ac:spMkLst>
        </pc:spChg>
      </pc:sldChg>
      <pc:sldChg chg="addSp delSp modSp add mod modTransition modAnim modNotesTx">
        <pc:chgData name="Yujiang Gui" userId="dfee0644025bcaa2" providerId="LiveId" clId="{AB89CE08-DBEA-4BE0-B36F-26114D19048D}" dt="2023-07-18T15:26:54.197" v="9225"/>
        <pc:sldMkLst>
          <pc:docMk/>
          <pc:sldMk cId="3364223794" sldId="266"/>
        </pc:sldMkLst>
        <pc:spChg chg="mod">
          <ac:chgData name="Yujiang Gui" userId="dfee0644025bcaa2" providerId="LiveId" clId="{AB89CE08-DBEA-4BE0-B36F-26114D19048D}" dt="2023-07-04T13:26:33.189" v="7102" actId="6549"/>
          <ac:spMkLst>
            <pc:docMk/>
            <pc:sldMk cId="3364223794" sldId="266"/>
            <ac:spMk id="2" creationId="{4BD96DB3-D9B7-6927-F1E9-E505E1AF88EC}"/>
          </ac:spMkLst>
        </pc:spChg>
        <pc:spChg chg="del">
          <ac:chgData name="Yujiang Gui" userId="dfee0644025bcaa2" providerId="LiveId" clId="{AB89CE08-DBEA-4BE0-B36F-26114D19048D}" dt="2023-07-01T23:58:35.756" v="1746" actId="478"/>
          <ac:spMkLst>
            <pc:docMk/>
            <pc:sldMk cId="3364223794" sldId="266"/>
            <ac:spMk id="3" creationId="{76B4C03E-54B5-1847-C0AF-2A09C2810E60}"/>
          </ac:spMkLst>
        </pc:spChg>
        <pc:spChg chg="add mod">
          <ac:chgData name="Yujiang Gui" userId="dfee0644025bcaa2" providerId="LiveId" clId="{AB89CE08-DBEA-4BE0-B36F-26114D19048D}" dt="2023-07-18T11:55:26.897" v="8663" actId="20577"/>
          <ac:spMkLst>
            <pc:docMk/>
            <pc:sldMk cId="3364223794" sldId="266"/>
            <ac:spMk id="3" creationId="{EA1D772A-C80F-EEF0-789D-AFD03109C86E}"/>
          </ac:spMkLst>
        </pc:spChg>
        <pc:spChg chg="mod">
          <ac:chgData name="Yujiang Gui" userId="dfee0644025bcaa2" providerId="LiveId" clId="{AB89CE08-DBEA-4BE0-B36F-26114D19048D}" dt="2023-07-02T13:20:27.102" v="4337" actId="121"/>
          <ac:spMkLst>
            <pc:docMk/>
            <pc:sldMk cId="3364223794" sldId="266"/>
            <ac:spMk id="7" creationId="{4D6A2646-9062-63D8-236C-F52951992484}"/>
          </ac:spMkLst>
        </pc:spChg>
        <pc:spChg chg="add del">
          <ac:chgData name="Yujiang Gui" userId="dfee0644025bcaa2" providerId="LiveId" clId="{AB89CE08-DBEA-4BE0-B36F-26114D19048D}" dt="2023-07-02T00:00:33.575" v="1831" actId="22"/>
          <ac:spMkLst>
            <pc:docMk/>
            <pc:sldMk cId="3364223794" sldId="266"/>
            <ac:spMk id="8" creationId="{622A6DDB-A4B5-E3FA-92FE-C0AA0B7344B4}"/>
          </ac:spMkLst>
        </pc:spChg>
        <pc:spChg chg="mod">
          <ac:chgData name="Yujiang Gui" userId="dfee0644025bcaa2" providerId="LiveId" clId="{AB89CE08-DBEA-4BE0-B36F-26114D19048D}" dt="2023-07-02T05:55:40.279" v="2931" actId="20577"/>
          <ac:spMkLst>
            <pc:docMk/>
            <pc:sldMk cId="3364223794" sldId="266"/>
            <ac:spMk id="9" creationId="{6F0C030E-BB42-8E59-8839-7A5DD8761B58}"/>
          </ac:spMkLst>
        </pc:spChg>
        <pc:picChg chg="add del mod">
          <ac:chgData name="Yujiang Gui" userId="dfee0644025bcaa2" providerId="LiveId" clId="{AB89CE08-DBEA-4BE0-B36F-26114D19048D}" dt="2023-07-18T15:26:54.197" v="9225"/>
          <ac:picMkLst>
            <pc:docMk/>
            <pc:sldMk cId="3364223794" sldId="266"/>
            <ac:picMk id="8" creationId="{B7A28935-66F9-FFE2-8288-294FAD79FFF4}"/>
          </ac:picMkLst>
        </pc:picChg>
        <pc:picChg chg="add mod">
          <ac:chgData name="Yujiang Gui" userId="dfee0644025bcaa2" providerId="LiveId" clId="{AB89CE08-DBEA-4BE0-B36F-26114D19048D}" dt="2023-07-18T11:54:01.662" v="8659" actId="1035"/>
          <ac:picMkLst>
            <pc:docMk/>
            <pc:sldMk cId="3364223794" sldId="266"/>
            <ac:picMk id="1026" creationId="{0508674D-3A32-E576-8B05-5B9A5F3C3F44}"/>
          </ac:picMkLst>
        </pc:picChg>
        <pc:picChg chg="add del mod">
          <ac:chgData name="Yujiang Gui" userId="dfee0644025bcaa2" providerId="LiveId" clId="{AB89CE08-DBEA-4BE0-B36F-26114D19048D}" dt="2023-07-02T00:07:12.359" v="1954" actId="478"/>
          <ac:picMkLst>
            <pc:docMk/>
            <pc:sldMk cId="3364223794" sldId="266"/>
            <ac:picMk id="1028" creationId="{2D374A44-FDBD-E5BE-4651-925A0C7763C6}"/>
          </ac:picMkLst>
        </pc:picChg>
        <pc:picChg chg="add mod">
          <ac:chgData name="Yujiang Gui" userId="dfee0644025bcaa2" providerId="LiveId" clId="{AB89CE08-DBEA-4BE0-B36F-26114D19048D}" dt="2023-07-18T11:54:01.662" v="8659" actId="1035"/>
          <ac:picMkLst>
            <pc:docMk/>
            <pc:sldMk cId="3364223794" sldId="266"/>
            <ac:picMk id="1030" creationId="{44BF4E13-6B8F-241C-496A-6966A4EF5730}"/>
          </ac:picMkLst>
        </pc:picChg>
        <pc:picChg chg="add mod">
          <ac:chgData name="Yujiang Gui" userId="dfee0644025bcaa2" providerId="LiveId" clId="{AB89CE08-DBEA-4BE0-B36F-26114D19048D}" dt="2023-07-18T11:54:01.662" v="8659" actId="1035"/>
          <ac:picMkLst>
            <pc:docMk/>
            <pc:sldMk cId="3364223794" sldId="266"/>
            <ac:picMk id="1032" creationId="{663328B9-AA5F-1B7C-672B-8D0AE71E3968}"/>
          </ac:picMkLst>
        </pc:picChg>
        <pc:picChg chg="add mod">
          <ac:chgData name="Yujiang Gui" userId="dfee0644025bcaa2" providerId="LiveId" clId="{AB89CE08-DBEA-4BE0-B36F-26114D19048D}" dt="2023-07-18T11:54:01.662" v="8659" actId="1035"/>
          <ac:picMkLst>
            <pc:docMk/>
            <pc:sldMk cId="3364223794" sldId="266"/>
            <ac:picMk id="1034" creationId="{C5817FBF-8DA3-1895-094F-AE06D011598C}"/>
          </ac:picMkLst>
        </pc:picChg>
      </pc:sldChg>
      <pc:sldChg chg="new del">
        <pc:chgData name="Yujiang Gui" userId="dfee0644025bcaa2" providerId="LiveId" clId="{AB89CE08-DBEA-4BE0-B36F-26114D19048D}" dt="2023-07-02T01:22:49.863" v="2487" actId="680"/>
        <pc:sldMkLst>
          <pc:docMk/>
          <pc:sldMk cId="2631538418" sldId="267"/>
        </pc:sldMkLst>
      </pc:sldChg>
      <pc:sldChg chg="addSp delSp modSp add mod modTransition modAnim modNotesTx">
        <pc:chgData name="Yujiang Gui" userId="dfee0644025bcaa2" providerId="LiveId" clId="{AB89CE08-DBEA-4BE0-B36F-26114D19048D}" dt="2023-07-18T15:26:54.197" v="9225"/>
        <pc:sldMkLst>
          <pc:docMk/>
          <pc:sldMk cId="3149141805" sldId="267"/>
        </pc:sldMkLst>
        <pc:spChg chg="mod">
          <ac:chgData name="Yujiang Gui" userId="dfee0644025bcaa2" providerId="LiveId" clId="{AB89CE08-DBEA-4BE0-B36F-26114D19048D}" dt="2023-07-03T14:23:22.891" v="5935" actId="20577"/>
          <ac:spMkLst>
            <pc:docMk/>
            <pc:sldMk cId="3149141805" sldId="267"/>
            <ac:spMk id="2" creationId="{4BD96DB3-D9B7-6927-F1E9-E505E1AF88EC}"/>
          </ac:spMkLst>
        </pc:spChg>
        <pc:spChg chg="mod">
          <ac:chgData name="Yujiang Gui" userId="dfee0644025bcaa2" providerId="LiveId" clId="{AB89CE08-DBEA-4BE0-B36F-26114D19048D}" dt="2023-07-03T15:25:50.060" v="6529" actId="20577"/>
          <ac:spMkLst>
            <pc:docMk/>
            <pc:sldMk cId="3149141805" sldId="267"/>
            <ac:spMk id="7" creationId="{4D6A2646-9062-63D8-236C-F52951992484}"/>
          </ac:spMkLst>
        </pc:spChg>
        <pc:spChg chg="mod">
          <ac:chgData name="Yujiang Gui" userId="dfee0644025bcaa2" providerId="LiveId" clId="{AB89CE08-DBEA-4BE0-B36F-26114D19048D}" dt="2023-07-03T14:22:31.034" v="5916" actId="20577"/>
          <ac:spMkLst>
            <pc:docMk/>
            <pc:sldMk cId="3149141805" sldId="267"/>
            <ac:spMk id="9" creationId="{6F0C030E-BB42-8E59-8839-7A5DD8761B58}"/>
          </ac:spMkLst>
        </pc:spChg>
        <pc:graphicFrameChg chg="del">
          <ac:chgData name="Yujiang Gui" userId="dfee0644025bcaa2" providerId="LiveId" clId="{AB89CE08-DBEA-4BE0-B36F-26114D19048D}" dt="2023-07-02T01:24:09.962" v="2512" actId="478"/>
          <ac:graphicFrameMkLst>
            <pc:docMk/>
            <pc:sldMk cId="3149141805" sldId="267"/>
            <ac:graphicFrameMk id="3" creationId="{2372EBEF-6B66-FC18-9C47-10973566EEBC}"/>
          </ac:graphicFrameMkLst>
        </pc:graphicFrameChg>
        <pc:picChg chg="add del mod">
          <ac:chgData name="Yujiang Gui" userId="dfee0644025bcaa2" providerId="LiveId" clId="{AB89CE08-DBEA-4BE0-B36F-26114D19048D}" dt="2023-07-18T15:26:54.197" v="9225"/>
          <ac:picMkLst>
            <pc:docMk/>
            <pc:sldMk cId="3149141805" sldId="267"/>
            <ac:picMk id="4" creationId="{E2751110-9667-05C7-1BE6-BFB9B640312B}"/>
          </ac:picMkLst>
        </pc:picChg>
      </pc:sldChg>
      <pc:sldChg chg="add del">
        <pc:chgData name="Yujiang Gui" userId="dfee0644025bcaa2" providerId="LiveId" clId="{AB89CE08-DBEA-4BE0-B36F-26114D19048D}" dt="2023-07-02T08:21:32.449" v="3909" actId="47"/>
        <pc:sldMkLst>
          <pc:docMk/>
          <pc:sldMk cId="2443735033" sldId="268"/>
        </pc:sldMkLst>
      </pc:sldChg>
      <pc:sldChg chg="addSp delSp modSp add mod ord modTransition modAnim modNotesTx">
        <pc:chgData name="Yujiang Gui" userId="dfee0644025bcaa2" providerId="LiveId" clId="{AB89CE08-DBEA-4BE0-B36F-26114D19048D}" dt="2023-07-18T15:26:54.197" v="9225"/>
        <pc:sldMkLst>
          <pc:docMk/>
          <pc:sldMk cId="1834563072" sldId="269"/>
        </pc:sldMkLst>
        <pc:spChg chg="add mod">
          <ac:chgData name="Yujiang Gui" userId="dfee0644025bcaa2" providerId="LiveId" clId="{AB89CE08-DBEA-4BE0-B36F-26114D19048D}" dt="2023-07-02T08:24:45.473" v="3984" actId="1036"/>
          <ac:spMkLst>
            <pc:docMk/>
            <pc:sldMk cId="1834563072" sldId="269"/>
            <ac:spMk id="2" creationId="{FBB5B994-FB42-1A18-E299-85E2C8764654}"/>
          </ac:spMkLst>
        </pc:spChg>
        <pc:spChg chg="add del mod">
          <ac:chgData name="Yujiang Gui" userId="dfee0644025bcaa2" providerId="LiveId" clId="{AB89CE08-DBEA-4BE0-B36F-26114D19048D}" dt="2023-07-04T02:20:06.749" v="6558" actId="478"/>
          <ac:spMkLst>
            <pc:docMk/>
            <pc:sldMk cId="1834563072" sldId="269"/>
            <ac:spMk id="4" creationId="{B74CE177-20BA-8FE3-CD66-03CE67868F31}"/>
          </ac:spMkLst>
        </pc:spChg>
        <pc:spChg chg="mod">
          <ac:chgData name="Yujiang Gui" userId="dfee0644025bcaa2" providerId="LiveId" clId="{AB89CE08-DBEA-4BE0-B36F-26114D19048D}" dt="2023-07-03T15:24:39.236" v="6511" actId="20577"/>
          <ac:spMkLst>
            <pc:docMk/>
            <pc:sldMk cId="1834563072" sldId="269"/>
            <ac:spMk id="7" creationId="{4D6A2646-9062-63D8-236C-F52951992484}"/>
          </ac:spMkLst>
        </pc:spChg>
        <pc:spChg chg="add del mod">
          <ac:chgData name="Yujiang Gui" userId="dfee0644025bcaa2" providerId="LiveId" clId="{AB89CE08-DBEA-4BE0-B36F-26114D19048D}" dt="2023-07-02T08:24:35.605" v="3961" actId="478"/>
          <ac:spMkLst>
            <pc:docMk/>
            <pc:sldMk cId="1834563072" sldId="269"/>
            <ac:spMk id="8" creationId="{1BAD44DB-EF8A-20C6-B37B-3442B6DF757D}"/>
          </ac:spMkLst>
        </pc:spChg>
        <pc:spChg chg="add del">
          <ac:chgData name="Yujiang Gui" userId="dfee0644025bcaa2" providerId="LiveId" clId="{AB89CE08-DBEA-4BE0-B36F-26114D19048D}" dt="2023-07-03T13:35:16.615" v="5532" actId="478"/>
          <ac:spMkLst>
            <pc:docMk/>
            <pc:sldMk cId="1834563072" sldId="269"/>
            <ac:spMk id="8" creationId="{1DFDAB67-E940-6818-9BB6-4353B63B22A2}"/>
          </ac:spMkLst>
        </pc:spChg>
        <pc:spChg chg="mod">
          <ac:chgData name="Yujiang Gui" userId="dfee0644025bcaa2" providerId="LiveId" clId="{AB89CE08-DBEA-4BE0-B36F-26114D19048D}" dt="2023-07-02T08:24:32.969" v="3960" actId="20577"/>
          <ac:spMkLst>
            <pc:docMk/>
            <pc:sldMk cId="1834563072" sldId="269"/>
            <ac:spMk id="9" creationId="{6F0C030E-BB42-8E59-8839-7A5DD8761B58}"/>
          </ac:spMkLst>
        </pc:spChg>
        <pc:spChg chg="add del mod">
          <ac:chgData name="Yujiang Gui" userId="dfee0644025bcaa2" providerId="LiveId" clId="{AB89CE08-DBEA-4BE0-B36F-26114D19048D}" dt="2023-07-04T02:20:09.896" v="6560" actId="478"/>
          <ac:spMkLst>
            <pc:docMk/>
            <pc:sldMk cId="1834563072" sldId="269"/>
            <ac:spMk id="10" creationId="{F6B081EA-28A1-749D-D330-D43EEE388AF8}"/>
          </ac:spMkLst>
        </pc:spChg>
        <pc:spChg chg="add del mod">
          <ac:chgData name="Yujiang Gui" userId="dfee0644025bcaa2" providerId="LiveId" clId="{AB89CE08-DBEA-4BE0-B36F-26114D19048D}" dt="2023-07-04T02:20:08.560" v="6559" actId="478"/>
          <ac:spMkLst>
            <pc:docMk/>
            <pc:sldMk cId="1834563072" sldId="269"/>
            <ac:spMk id="11" creationId="{0EC6132C-8734-261F-FC18-FEB90159481C}"/>
          </ac:spMkLst>
        </pc:spChg>
        <pc:spChg chg="add mod">
          <ac:chgData name="Yujiang Gui" userId="dfee0644025bcaa2" providerId="LiveId" clId="{AB89CE08-DBEA-4BE0-B36F-26114D19048D}" dt="2023-07-02T08:24:45.473" v="3984" actId="1036"/>
          <ac:spMkLst>
            <pc:docMk/>
            <pc:sldMk cId="1834563072" sldId="269"/>
            <ac:spMk id="12" creationId="{7F8211C2-85E6-5766-25C0-A388628E82F3}"/>
          </ac:spMkLst>
        </pc:spChg>
        <pc:spChg chg="add del">
          <ac:chgData name="Yujiang Gui" userId="dfee0644025bcaa2" providerId="LiveId" clId="{AB89CE08-DBEA-4BE0-B36F-26114D19048D}" dt="2023-07-03T13:35:46.737" v="5535" actId="478"/>
          <ac:spMkLst>
            <pc:docMk/>
            <pc:sldMk cId="1834563072" sldId="269"/>
            <ac:spMk id="13" creationId="{98E73395-AC7F-654B-5ED8-D48C350CCC46}"/>
          </ac:spMkLst>
        </pc:spChg>
        <pc:spChg chg="add del">
          <ac:chgData name="Yujiang Gui" userId="dfee0644025bcaa2" providerId="LiveId" clId="{AB89CE08-DBEA-4BE0-B36F-26114D19048D}" dt="2023-07-03T13:35:51.552" v="5537" actId="11529"/>
          <ac:spMkLst>
            <pc:docMk/>
            <pc:sldMk cId="1834563072" sldId="269"/>
            <ac:spMk id="14" creationId="{6851206D-7039-CB0F-7D3D-D4508DCF7B5B}"/>
          </ac:spMkLst>
        </pc:spChg>
        <pc:spChg chg="add del">
          <ac:chgData name="Yujiang Gui" userId="dfee0644025bcaa2" providerId="LiveId" clId="{AB89CE08-DBEA-4BE0-B36F-26114D19048D}" dt="2023-07-03T13:36:00.425" v="5539" actId="11529"/>
          <ac:spMkLst>
            <pc:docMk/>
            <pc:sldMk cId="1834563072" sldId="269"/>
            <ac:spMk id="15" creationId="{CE40A794-D5F7-BBDC-6596-B192C3A1A9C5}"/>
          </ac:spMkLst>
        </pc:spChg>
        <pc:spChg chg="add del mod">
          <ac:chgData name="Yujiang Gui" userId="dfee0644025bcaa2" providerId="LiveId" clId="{AB89CE08-DBEA-4BE0-B36F-26114D19048D}" dt="2023-07-03T13:36:52.171" v="5542" actId="478"/>
          <ac:spMkLst>
            <pc:docMk/>
            <pc:sldMk cId="1834563072" sldId="269"/>
            <ac:spMk id="16" creationId="{4AA689D1-FE90-1BB1-149A-240698FAB04A}"/>
          </ac:spMkLst>
        </pc:spChg>
        <pc:spChg chg="add del">
          <ac:chgData name="Yujiang Gui" userId="dfee0644025bcaa2" providerId="LiveId" clId="{AB89CE08-DBEA-4BE0-B36F-26114D19048D}" dt="2023-07-03T13:37:16.281" v="5544" actId="478"/>
          <ac:spMkLst>
            <pc:docMk/>
            <pc:sldMk cId="1834563072" sldId="269"/>
            <ac:spMk id="17" creationId="{CBC947B5-CFB5-AAF9-FB92-0EC4F9EA85FB}"/>
          </ac:spMkLst>
        </pc:spChg>
        <pc:spChg chg="add del mod">
          <ac:chgData name="Yujiang Gui" userId="dfee0644025bcaa2" providerId="LiveId" clId="{AB89CE08-DBEA-4BE0-B36F-26114D19048D}" dt="2023-07-03T13:47:14.985" v="5633" actId="478"/>
          <ac:spMkLst>
            <pc:docMk/>
            <pc:sldMk cId="1834563072" sldId="269"/>
            <ac:spMk id="18" creationId="{9BCA7551-5012-0B3A-3C97-2423372373C8}"/>
          </ac:spMkLst>
        </pc:spChg>
        <pc:spChg chg="add mod">
          <ac:chgData name="Yujiang Gui" userId="dfee0644025bcaa2" providerId="LiveId" clId="{AB89CE08-DBEA-4BE0-B36F-26114D19048D}" dt="2023-07-03T13:39:42.095" v="5579" actId="1076"/>
          <ac:spMkLst>
            <pc:docMk/>
            <pc:sldMk cId="1834563072" sldId="269"/>
            <ac:spMk id="21" creationId="{9783E9D6-9947-E3E0-634B-CBB3922D9751}"/>
          </ac:spMkLst>
        </pc:spChg>
        <pc:spChg chg="add mod">
          <ac:chgData name="Yujiang Gui" userId="dfee0644025bcaa2" providerId="LiveId" clId="{AB89CE08-DBEA-4BE0-B36F-26114D19048D}" dt="2023-07-03T13:47:15.251" v="5634"/>
          <ac:spMkLst>
            <pc:docMk/>
            <pc:sldMk cId="1834563072" sldId="269"/>
            <ac:spMk id="22" creationId="{8F7E1F8A-B3EA-4784-C0F3-28C027323068}"/>
          </ac:spMkLst>
        </pc:spChg>
        <pc:picChg chg="mod">
          <ac:chgData name="Yujiang Gui" userId="dfee0644025bcaa2" providerId="LiveId" clId="{AB89CE08-DBEA-4BE0-B36F-26114D19048D}" dt="2023-07-03T13:34:50.077" v="5530" actId="34135"/>
          <ac:picMkLst>
            <pc:docMk/>
            <pc:sldMk cId="1834563072" sldId="269"/>
            <ac:picMk id="3" creationId="{E19D7129-7FEF-E7ED-EAED-8D711099159F}"/>
          </ac:picMkLst>
        </pc:picChg>
        <pc:picChg chg="add del mod">
          <ac:chgData name="Yujiang Gui" userId="dfee0644025bcaa2" providerId="LiveId" clId="{AB89CE08-DBEA-4BE0-B36F-26114D19048D}" dt="2023-07-18T15:26:54.197" v="9225"/>
          <ac:picMkLst>
            <pc:docMk/>
            <pc:sldMk cId="1834563072" sldId="269"/>
            <ac:picMk id="8" creationId="{E86F245B-59F7-9667-E62F-64CF8C84E583}"/>
          </ac:picMkLst>
        </pc:picChg>
        <pc:cxnChg chg="add mod">
          <ac:chgData name="Yujiang Gui" userId="dfee0644025bcaa2" providerId="LiveId" clId="{AB89CE08-DBEA-4BE0-B36F-26114D19048D}" dt="2023-07-03T13:39:45.661" v="5580" actId="1076"/>
          <ac:cxnSpMkLst>
            <pc:docMk/>
            <pc:sldMk cId="1834563072" sldId="269"/>
            <ac:cxnSpMk id="20" creationId="{E9BFF47F-B7F0-7770-5769-0582FC059258}"/>
          </ac:cxnSpMkLst>
        </pc:cxnChg>
      </pc:sldChg>
      <pc:sldChg chg="addSp delSp modSp add mod ord modTransition modAnim modNotesTx">
        <pc:chgData name="Yujiang Gui" userId="dfee0644025bcaa2" providerId="LiveId" clId="{AB89CE08-DBEA-4BE0-B36F-26114D19048D}" dt="2023-07-18T15:26:54.197" v="9225"/>
        <pc:sldMkLst>
          <pc:docMk/>
          <pc:sldMk cId="2024177755" sldId="270"/>
        </pc:sldMkLst>
        <pc:spChg chg="add mod">
          <ac:chgData name="Yujiang Gui" userId="dfee0644025bcaa2" providerId="LiveId" clId="{AB89CE08-DBEA-4BE0-B36F-26114D19048D}" dt="2023-07-11T07:36:40.915" v="7579" actId="20577"/>
          <ac:spMkLst>
            <pc:docMk/>
            <pc:sldMk cId="2024177755" sldId="270"/>
            <ac:spMk id="2" creationId="{E3272F3D-2AC3-1952-C83F-B542FAB1CC77}"/>
          </ac:spMkLst>
        </pc:spChg>
        <pc:spChg chg="add del mod">
          <ac:chgData name="Yujiang Gui" userId="dfee0644025bcaa2" providerId="LiveId" clId="{AB89CE08-DBEA-4BE0-B36F-26114D19048D}" dt="2023-07-11T07:24:51.773" v="7536" actId="478"/>
          <ac:spMkLst>
            <pc:docMk/>
            <pc:sldMk cId="2024177755" sldId="270"/>
            <ac:spMk id="3" creationId="{87170A49-A901-4C03-8AA0-8DD77226028E}"/>
          </ac:spMkLst>
        </pc:spChg>
        <pc:spChg chg="mod">
          <ac:chgData name="Yujiang Gui" userId="dfee0644025bcaa2" providerId="LiveId" clId="{AB89CE08-DBEA-4BE0-B36F-26114D19048D}" dt="2023-07-03T15:26:44.300" v="6543" actId="20577"/>
          <ac:spMkLst>
            <pc:docMk/>
            <pc:sldMk cId="2024177755" sldId="270"/>
            <ac:spMk id="7" creationId="{4D6A2646-9062-63D8-236C-F52951992484}"/>
          </ac:spMkLst>
        </pc:spChg>
        <pc:spChg chg="mod">
          <ac:chgData name="Yujiang Gui" userId="dfee0644025bcaa2" providerId="LiveId" clId="{AB89CE08-DBEA-4BE0-B36F-26114D19048D}" dt="2023-07-03T14:51:09.902" v="6213" actId="20577"/>
          <ac:spMkLst>
            <pc:docMk/>
            <pc:sldMk cId="2024177755" sldId="270"/>
            <ac:spMk id="9" creationId="{6F0C030E-BB42-8E59-8839-7A5DD8761B58}"/>
          </ac:spMkLst>
        </pc:spChg>
        <pc:spChg chg="del">
          <ac:chgData name="Yujiang Gui" userId="dfee0644025bcaa2" providerId="LiveId" clId="{AB89CE08-DBEA-4BE0-B36F-26114D19048D}" dt="2023-07-02T07:57:37.684" v="3633" actId="478"/>
          <ac:spMkLst>
            <pc:docMk/>
            <pc:sldMk cId="2024177755" sldId="270"/>
            <ac:spMk id="10" creationId="{94C562C6-E11F-102E-364F-9875FABD7D2E}"/>
          </ac:spMkLst>
        </pc:spChg>
        <pc:picChg chg="add del mod">
          <ac:chgData name="Yujiang Gui" userId="dfee0644025bcaa2" providerId="LiveId" clId="{AB89CE08-DBEA-4BE0-B36F-26114D19048D}" dt="2023-07-18T15:26:54.197" v="9225"/>
          <ac:picMkLst>
            <pc:docMk/>
            <pc:sldMk cId="2024177755" sldId="270"/>
            <ac:picMk id="4" creationId="{A58BED0D-2ACF-0463-8E26-C1B700AC2245}"/>
          </ac:picMkLst>
        </pc:picChg>
      </pc:sldChg>
      <pc:sldChg chg="addSp delSp modSp add mod modTransition modAnim modNotesTx">
        <pc:chgData name="Yujiang Gui" userId="dfee0644025bcaa2" providerId="LiveId" clId="{AB89CE08-DBEA-4BE0-B36F-26114D19048D}" dt="2023-07-18T21:56:52.499" v="9246" actId="20577"/>
        <pc:sldMkLst>
          <pc:docMk/>
          <pc:sldMk cId="1282946852" sldId="271"/>
        </pc:sldMkLst>
        <pc:spChg chg="add del mod">
          <ac:chgData name="Yujiang Gui" userId="dfee0644025bcaa2" providerId="LiveId" clId="{AB89CE08-DBEA-4BE0-B36F-26114D19048D}" dt="2023-07-09T14:45:24.465" v="7259" actId="1076"/>
          <ac:spMkLst>
            <pc:docMk/>
            <pc:sldMk cId="1282946852" sldId="271"/>
            <ac:spMk id="2" creationId="{912196FD-5352-1746-138D-E9D1D3996BCE}"/>
          </ac:spMkLst>
        </pc:spChg>
        <pc:spChg chg="del">
          <ac:chgData name="Yujiang Gui" userId="dfee0644025bcaa2" providerId="LiveId" clId="{AB89CE08-DBEA-4BE0-B36F-26114D19048D}" dt="2023-07-02T13:30:36.047" v="4357" actId="478"/>
          <ac:spMkLst>
            <pc:docMk/>
            <pc:sldMk cId="1282946852" sldId="271"/>
            <ac:spMk id="2" creationId="{FBB5B994-FB42-1A18-E299-85E2C8764654}"/>
          </ac:spMkLst>
        </pc:spChg>
        <pc:spChg chg="del">
          <ac:chgData name="Yujiang Gui" userId="dfee0644025bcaa2" providerId="LiveId" clId="{AB89CE08-DBEA-4BE0-B36F-26114D19048D}" dt="2023-07-02T13:30:38.191" v="4359" actId="478"/>
          <ac:spMkLst>
            <pc:docMk/>
            <pc:sldMk cId="1282946852" sldId="271"/>
            <ac:spMk id="4" creationId="{B74CE177-20BA-8FE3-CD66-03CE67868F31}"/>
          </ac:spMkLst>
        </pc:spChg>
        <pc:spChg chg="mod">
          <ac:chgData name="Yujiang Gui" userId="dfee0644025bcaa2" providerId="LiveId" clId="{AB89CE08-DBEA-4BE0-B36F-26114D19048D}" dt="2023-07-03T15:26:11.699" v="6539" actId="20577"/>
          <ac:spMkLst>
            <pc:docMk/>
            <pc:sldMk cId="1282946852" sldId="271"/>
            <ac:spMk id="7" creationId="{4D6A2646-9062-63D8-236C-F52951992484}"/>
          </ac:spMkLst>
        </pc:spChg>
        <pc:spChg chg="add mod">
          <ac:chgData name="Yujiang Gui" userId="dfee0644025bcaa2" providerId="LiveId" clId="{AB89CE08-DBEA-4BE0-B36F-26114D19048D}" dt="2023-07-03T14:25:22.263" v="5940" actId="208"/>
          <ac:spMkLst>
            <pc:docMk/>
            <pc:sldMk cId="1282946852" sldId="271"/>
            <ac:spMk id="8" creationId="{26FC5AA3-6D1A-F3A7-F6D7-1E5A407A8B1D}"/>
          </ac:spMkLst>
        </pc:spChg>
        <pc:spChg chg="mod">
          <ac:chgData name="Yujiang Gui" userId="dfee0644025bcaa2" providerId="LiveId" clId="{AB89CE08-DBEA-4BE0-B36F-26114D19048D}" dt="2023-07-11T06:50:25.954" v="7440" actId="20577"/>
          <ac:spMkLst>
            <pc:docMk/>
            <pc:sldMk cId="1282946852" sldId="271"/>
            <ac:spMk id="9" creationId="{6F0C030E-BB42-8E59-8839-7A5DD8761B58}"/>
          </ac:spMkLst>
        </pc:spChg>
        <pc:spChg chg="del">
          <ac:chgData name="Yujiang Gui" userId="dfee0644025bcaa2" providerId="LiveId" clId="{AB89CE08-DBEA-4BE0-B36F-26114D19048D}" dt="2023-07-02T13:30:40.215" v="4361" actId="478"/>
          <ac:spMkLst>
            <pc:docMk/>
            <pc:sldMk cId="1282946852" sldId="271"/>
            <ac:spMk id="10" creationId="{F6B081EA-28A1-749D-D330-D43EEE388AF8}"/>
          </ac:spMkLst>
        </pc:spChg>
        <pc:spChg chg="del">
          <ac:chgData name="Yujiang Gui" userId="dfee0644025bcaa2" providerId="LiveId" clId="{AB89CE08-DBEA-4BE0-B36F-26114D19048D}" dt="2023-07-02T13:30:39.185" v="4360" actId="478"/>
          <ac:spMkLst>
            <pc:docMk/>
            <pc:sldMk cId="1282946852" sldId="271"/>
            <ac:spMk id="11" creationId="{0EC6132C-8734-261F-FC18-FEB90159481C}"/>
          </ac:spMkLst>
        </pc:spChg>
        <pc:spChg chg="del">
          <ac:chgData name="Yujiang Gui" userId="dfee0644025bcaa2" providerId="LiveId" clId="{AB89CE08-DBEA-4BE0-B36F-26114D19048D}" dt="2023-07-02T13:30:37.261" v="4358" actId="478"/>
          <ac:spMkLst>
            <pc:docMk/>
            <pc:sldMk cId="1282946852" sldId="271"/>
            <ac:spMk id="12" creationId="{7F8211C2-85E6-5766-25C0-A388628E82F3}"/>
          </ac:spMkLst>
        </pc:spChg>
        <pc:spChg chg="add mod">
          <ac:chgData name="Yujiang Gui" userId="dfee0644025bcaa2" providerId="LiveId" clId="{AB89CE08-DBEA-4BE0-B36F-26114D19048D}" dt="2023-07-09T14:43:15.687" v="7236" actId="1035"/>
          <ac:spMkLst>
            <pc:docMk/>
            <pc:sldMk cId="1282946852" sldId="271"/>
            <ac:spMk id="13" creationId="{401B2302-D644-A9BD-3E77-CD4A0DDF1493}"/>
          </ac:spMkLst>
        </pc:spChg>
        <pc:picChg chg="mod">
          <ac:chgData name="Yujiang Gui" userId="dfee0644025bcaa2" providerId="LiveId" clId="{AB89CE08-DBEA-4BE0-B36F-26114D19048D}" dt="2023-07-09T14:44:58.079" v="7255" actId="1076"/>
          <ac:picMkLst>
            <pc:docMk/>
            <pc:sldMk cId="1282946852" sldId="271"/>
            <ac:picMk id="3" creationId="{E19D7129-7FEF-E7ED-EAED-8D711099159F}"/>
          </ac:picMkLst>
        </pc:picChg>
        <pc:picChg chg="add del mod">
          <ac:chgData name="Yujiang Gui" userId="dfee0644025bcaa2" providerId="LiveId" clId="{AB89CE08-DBEA-4BE0-B36F-26114D19048D}" dt="2023-07-18T15:26:54.197" v="9225"/>
          <ac:picMkLst>
            <pc:docMk/>
            <pc:sldMk cId="1282946852" sldId="271"/>
            <ac:picMk id="10" creationId="{F38C3BBB-86EA-24B1-0178-5D9A98C56250}"/>
          </ac:picMkLst>
        </pc:picChg>
      </pc:sldChg>
      <pc:sldChg chg="addSp delSp modSp add mod modTransition modAnim modNotesTx">
        <pc:chgData name="Yujiang Gui" userId="dfee0644025bcaa2" providerId="LiveId" clId="{AB89CE08-DBEA-4BE0-B36F-26114D19048D}" dt="2023-07-18T15:26:54.197" v="9225"/>
        <pc:sldMkLst>
          <pc:docMk/>
          <pc:sldMk cId="1931346695" sldId="272"/>
        </pc:sldMkLst>
        <pc:spChg chg="add del mod">
          <ac:chgData name="Yujiang Gui" userId="dfee0644025bcaa2" providerId="LiveId" clId="{AB89CE08-DBEA-4BE0-B36F-26114D19048D}" dt="2023-07-09T14:43:22.578" v="7237" actId="478"/>
          <ac:spMkLst>
            <pc:docMk/>
            <pc:sldMk cId="1931346695" sldId="272"/>
            <ac:spMk id="2" creationId="{A05648FB-F5A1-70A6-79D5-7020423D2462}"/>
          </ac:spMkLst>
        </pc:spChg>
        <pc:spChg chg="del">
          <ac:chgData name="Yujiang Gui" userId="dfee0644025bcaa2" providerId="LiveId" clId="{AB89CE08-DBEA-4BE0-B36F-26114D19048D}" dt="2023-07-02T13:52:05.783" v="4565" actId="478"/>
          <ac:spMkLst>
            <pc:docMk/>
            <pc:sldMk cId="1931346695" sldId="272"/>
            <ac:spMk id="2" creationId="{FBB5B994-FB42-1A18-E299-85E2C8764654}"/>
          </ac:spMkLst>
        </pc:spChg>
        <pc:spChg chg="del">
          <ac:chgData name="Yujiang Gui" userId="dfee0644025bcaa2" providerId="LiveId" clId="{AB89CE08-DBEA-4BE0-B36F-26114D19048D}" dt="2023-07-02T13:52:07.555" v="4567" actId="478"/>
          <ac:spMkLst>
            <pc:docMk/>
            <pc:sldMk cId="1931346695" sldId="272"/>
            <ac:spMk id="4" creationId="{B74CE177-20BA-8FE3-CD66-03CE67868F31}"/>
          </ac:spMkLst>
        </pc:spChg>
        <pc:spChg chg="add mod">
          <ac:chgData name="Yujiang Gui" userId="dfee0644025bcaa2" providerId="LiveId" clId="{AB89CE08-DBEA-4BE0-B36F-26114D19048D}" dt="2023-07-09T14:43:22.898" v="7238"/>
          <ac:spMkLst>
            <pc:docMk/>
            <pc:sldMk cId="1931346695" sldId="272"/>
            <ac:spMk id="4" creationId="{F52E7275-CA1B-05D2-1C8D-8905BFAAB506}"/>
          </ac:spMkLst>
        </pc:spChg>
        <pc:spChg chg="mod">
          <ac:chgData name="Yujiang Gui" userId="dfee0644025bcaa2" providerId="LiveId" clId="{AB89CE08-DBEA-4BE0-B36F-26114D19048D}" dt="2023-07-02T15:02:14.457" v="5411" actId="121"/>
          <ac:spMkLst>
            <pc:docMk/>
            <pc:sldMk cId="1931346695" sldId="272"/>
            <ac:spMk id="7" creationId="{4D6A2646-9062-63D8-236C-F52951992484}"/>
          </ac:spMkLst>
        </pc:spChg>
        <pc:spChg chg="mod">
          <ac:chgData name="Yujiang Gui" userId="dfee0644025bcaa2" providerId="LiveId" clId="{AB89CE08-DBEA-4BE0-B36F-26114D19048D}" dt="2023-07-03T14:25:31.338" v="5941" actId="208"/>
          <ac:spMkLst>
            <pc:docMk/>
            <pc:sldMk cId="1931346695" sldId="272"/>
            <ac:spMk id="8" creationId="{26FC5AA3-6D1A-F3A7-F6D7-1E5A407A8B1D}"/>
          </ac:spMkLst>
        </pc:spChg>
        <pc:spChg chg="mod">
          <ac:chgData name="Yujiang Gui" userId="dfee0644025bcaa2" providerId="LiveId" clId="{AB89CE08-DBEA-4BE0-B36F-26114D19048D}" dt="2023-07-04T05:17:36.637" v="6892"/>
          <ac:spMkLst>
            <pc:docMk/>
            <pc:sldMk cId="1931346695" sldId="272"/>
            <ac:spMk id="9" creationId="{6F0C030E-BB42-8E59-8839-7A5DD8761B58}"/>
          </ac:spMkLst>
        </pc:spChg>
        <pc:spChg chg="add mod">
          <ac:chgData name="Yujiang Gui" userId="dfee0644025bcaa2" providerId="LiveId" clId="{AB89CE08-DBEA-4BE0-B36F-26114D19048D}" dt="2023-07-09T14:45:37.935" v="7260"/>
          <ac:spMkLst>
            <pc:docMk/>
            <pc:sldMk cId="1931346695" sldId="272"/>
            <ac:spMk id="10" creationId="{20F3A12C-DAD5-431B-5E6C-A6CBAAE0F385}"/>
          </ac:spMkLst>
        </pc:spChg>
        <pc:spChg chg="del">
          <ac:chgData name="Yujiang Gui" userId="dfee0644025bcaa2" providerId="LiveId" clId="{AB89CE08-DBEA-4BE0-B36F-26114D19048D}" dt="2023-07-02T13:52:08.878" v="4569" actId="478"/>
          <ac:spMkLst>
            <pc:docMk/>
            <pc:sldMk cId="1931346695" sldId="272"/>
            <ac:spMk id="10" creationId="{F6B081EA-28A1-749D-D330-D43EEE388AF8}"/>
          </ac:spMkLst>
        </pc:spChg>
        <pc:spChg chg="del">
          <ac:chgData name="Yujiang Gui" userId="dfee0644025bcaa2" providerId="LiveId" clId="{AB89CE08-DBEA-4BE0-B36F-26114D19048D}" dt="2023-07-02T13:52:08.141" v="4568" actId="478"/>
          <ac:spMkLst>
            <pc:docMk/>
            <pc:sldMk cId="1931346695" sldId="272"/>
            <ac:spMk id="11" creationId="{0EC6132C-8734-261F-FC18-FEB90159481C}"/>
          </ac:spMkLst>
        </pc:spChg>
        <pc:spChg chg="del">
          <ac:chgData name="Yujiang Gui" userId="dfee0644025bcaa2" providerId="LiveId" clId="{AB89CE08-DBEA-4BE0-B36F-26114D19048D}" dt="2023-07-02T13:52:06.638" v="4566" actId="478"/>
          <ac:spMkLst>
            <pc:docMk/>
            <pc:sldMk cId="1931346695" sldId="272"/>
            <ac:spMk id="12" creationId="{7F8211C2-85E6-5766-25C0-A388628E82F3}"/>
          </ac:spMkLst>
        </pc:spChg>
        <pc:spChg chg="add del mod">
          <ac:chgData name="Yujiang Gui" userId="dfee0644025bcaa2" providerId="LiveId" clId="{AB89CE08-DBEA-4BE0-B36F-26114D19048D}" dt="2023-07-04T05:06:26.823" v="6701" actId="478"/>
          <ac:spMkLst>
            <pc:docMk/>
            <pc:sldMk cId="1931346695" sldId="272"/>
            <ac:spMk id="13" creationId="{8F23493E-6912-CB1E-192E-0D163A3432F4}"/>
          </ac:spMkLst>
        </pc:spChg>
        <pc:picChg chg="mod">
          <ac:chgData name="Yujiang Gui" userId="dfee0644025bcaa2" providerId="LiveId" clId="{AB89CE08-DBEA-4BE0-B36F-26114D19048D}" dt="2023-07-02T08:27:30.847" v="3997" actId="1076"/>
          <ac:picMkLst>
            <pc:docMk/>
            <pc:sldMk cId="1931346695" sldId="272"/>
            <ac:picMk id="3" creationId="{E19D7129-7FEF-E7ED-EAED-8D711099159F}"/>
          </ac:picMkLst>
        </pc:picChg>
        <pc:picChg chg="add del mod">
          <ac:chgData name="Yujiang Gui" userId="dfee0644025bcaa2" providerId="LiveId" clId="{AB89CE08-DBEA-4BE0-B36F-26114D19048D}" dt="2023-07-18T15:26:54.197" v="9225"/>
          <ac:picMkLst>
            <pc:docMk/>
            <pc:sldMk cId="1931346695" sldId="272"/>
            <ac:picMk id="11" creationId="{3348A204-529A-1B0D-AF75-4BE74D1C947D}"/>
          </ac:picMkLst>
        </pc:picChg>
      </pc:sldChg>
      <pc:sldChg chg="addSp delSp modSp add mod modTransition modAnim modNotesTx">
        <pc:chgData name="Yujiang Gui" userId="dfee0644025bcaa2" providerId="LiveId" clId="{AB89CE08-DBEA-4BE0-B36F-26114D19048D}" dt="2023-07-18T15:26:54.197" v="9225"/>
        <pc:sldMkLst>
          <pc:docMk/>
          <pc:sldMk cId="975497463" sldId="273"/>
        </pc:sldMkLst>
        <pc:spChg chg="add del mod">
          <ac:chgData name="Yujiang Gui" userId="dfee0644025bcaa2" providerId="LiveId" clId="{AB89CE08-DBEA-4BE0-B36F-26114D19048D}" dt="2023-07-03T14:41:46.881" v="6017" actId="21"/>
          <ac:spMkLst>
            <pc:docMk/>
            <pc:sldMk cId="975497463" sldId="273"/>
            <ac:spMk id="2" creationId="{AF5E180A-0273-9CFD-14FF-514C1B0E6EA7}"/>
          </ac:spMkLst>
        </pc:spChg>
        <pc:spChg chg="add del mod">
          <ac:chgData name="Yujiang Gui" userId="dfee0644025bcaa2" providerId="LiveId" clId="{AB89CE08-DBEA-4BE0-B36F-26114D19048D}" dt="2023-07-04T02:29:19.380" v="6602" actId="478"/>
          <ac:spMkLst>
            <pc:docMk/>
            <pc:sldMk cId="975497463" sldId="273"/>
            <ac:spMk id="2" creationId="{B661DC67-67D8-6C87-FF62-DD05EDF8E41B}"/>
          </ac:spMkLst>
        </pc:spChg>
        <pc:spChg chg="del">
          <ac:chgData name="Yujiang Gui" userId="dfee0644025bcaa2" providerId="LiveId" clId="{AB89CE08-DBEA-4BE0-B36F-26114D19048D}" dt="2023-07-02T08:30:23.502" v="4006" actId="478"/>
          <ac:spMkLst>
            <pc:docMk/>
            <pc:sldMk cId="975497463" sldId="273"/>
            <ac:spMk id="2" creationId="{FBB5B994-FB42-1A18-E299-85E2C8764654}"/>
          </ac:spMkLst>
        </pc:spChg>
        <pc:spChg chg="add mod">
          <ac:chgData name="Yujiang Gui" userId="dfee0644025bcaa2" providerId="LiveId" clId="{AB89CE08-DBEA-4BE0-B36F-26114D19048D}" dt="2023-07-04T02:29:19.558" v="6603"/>
          <ac:spMkLst>
            <pc:docMk/>
            <pc:sldMk cId="975497463" sldId="273"/>
            <ac:spMk id="3" creationId="{89677739-1B86-2223-A986-56F107169ECF}"/>
          </ac:spMkLst>
        </pc:spChg>
        <pc:spChg chg="del">
          <ac:chgData name="Yujiang Gui" userId="dfee0644025bcaa2" providerId="LiveId" clId="{AB89CE08-DBEA-4BE0-B36F-26114D19048D}" dt="2023-07-02T08:30:23.502" v="4006" actId="478"/>
          <ac:spMkLst>
            <pc:docMk/>
            <pc:sldMk cId="975497463" sldId="273"/>
            <ac:spMk id="4" creationId="{B74CE177-20BA-8FE3-CD66-03CE67868F31}"/>
          </ac:spMkLst>
        </pc:spChg>
        <pc:spChg chg="mod">
          <ac:chgData name="Yujiang Gui" userId="dfee0644025bcaa2" providerId="LiveId" clId="{AB89CE08-DBEA-4BE0-B36F-26114D19048D}" dt="2023-07-03T15:26:16.695" v="6540" actId="20577"/>
          <ac:spMkLst>
            <pc:docMk/>
            <pc:sldMk cId="975497463" sldId="273"/>
            <ac:spMk id="7" creationId="{4D6A2646-9062-63D8-236C-F52951992484}"/>
          </ac:spMkLst>
        </pc:spChg>
        <pc:spChg chg="del">
          <ac:chgData name="Yujiang Gui" userId="dfee0644025bcaa2" providerId="LiveId" clId="{AB89CE08-DBEA-4BE0-B36F-26114D19048D}" dt="2023-07-02T08:30:22.498" v="4005" actId="478"/>
          <ac:spMkLst>
            <pc:docMk/>
            <pc:sldMk cId="975497463" sldId="273"/>
            <ac:spMk id="8" creationId="{26FC5AA3-6D1A-F3A7-F6D7-1E5A407A8B1D}"/>
          </ac:spMkLst>
        </pc:spChg>
        <pc:spChg chg="mod">
          <ac:chgData name="Yujiang Gui" userId="dfee0644025bcaa2" providerId="LiveId" clId="{AB89CE08-DBEA-4BE0-B36F-26114D19048D}" dt="2023-07-11T06:50:29.471" v="7442" actId="20577"/>
          <ac:spMkLst>
            <pc:docMk/>
            <pc:sldMk cId="975497463" sldId="273"/>
            <ac:spMk id="9" creationId="{6F0C030E-BB42-8E59-8839-7A5DD8761B58}"/>
          </ac:spMkLst>
        </pc:spChg>
        <pc:spChg chg="del">
          <ac:chgData name="Yujiang Gui" userId="dfee0644025bcaa2" providerId="LiveId" clId="{AB89CE08-DBEA-4BE0-B36F-26114D19048D}" dt="2023-07-02T08:30:23.502" v="4006" actId="478"/>
          <ac:spMkLst>
            <pc:docMk/>
            <pc:sldMk cId="975497463" sldId="273"/>
            <ac:spMk id="10" creationId="{F6B081EA-28A1-749D-D330-D43EEE388AF8}"/>
          </ac:spMkLst>
        </pc:spChg>
        <pc:spChg chg="del">
          <ac:chgData name="Yujiang Gui" userId="dfee0644025bcaa2" providerId="LiveId" clId="{AB89CE08-DBEA-4BE0-B36F-26114D19048D}" dt="2023-07-02T08:30:23.502" v="4006" actId="478"/>
          <ac:spMkLst>
            <pc:docMk/>
            <pc:sldMk cId="975497463" sldId="273"/>
            <ac:spMk id="11" creationId="{0EC6132C-8734-261F-FC18-FEB90159481C}"/>
          </ac:spMkLst>
        </pc:spChg>
        <pc:spChg chg="del">
          <ac:chgData name="Yujiang Gui" userId="dfee0644025bcaa2" providerId="LiveId" clId="{AB89CE08-DBEA-4BE0-B36F-26114D19048D}" dt="2023-07-02T08:30:23.502" v="4006" actId="478"/>
          <ac:spMkLst>
            <pc:docMk/>
            <pc:sldMk cId="975497463" sldId="273"/>
            <ac:spMk id="12" creationId="{7F8211C2-85E6-5766-25C0-A388628E82F3}"/>
          </ac:spMkLst>
        </pc:spChg>
        <pc:spChg chg="add mod">
          <ac:chgData name="Yujiang Gui" userId="dfee0644025bcaa2" providerId="LiveId" clId="{AB89CE08-DBEA-4BE0-B36F-26114D19048D}" dt="2023-07-18T12:05:56.490" v="8798" actId="404"/>
          <ac:spMkLst>
            <pc:docMk/>
            <pc:sldMk cId="975497463" sldId="273"/>
            <ac:spMk id="17" creationId="{74F2EF86-1226-E810-383E-317CC0AB4432}"/>
          </ac:spMkLst>
        </pc:spChg>
        <pc:spChg chg="add mod">
          <ac:chgData name="Yujiang Gui" userId="dfee0644025bcaa2" providerId="LiveId" clId="{AB89CE08-DBEA-4BE0-B36F-26114D19048D}" dt="2023-07-18T12:05:56.490" v="8798" actId="404"/>
          <ac:spMkLst>
            <pc:docMk/>
            <pc:sldMk cId="975497463" sldId="273"/>
            <ac:spMk id="18" creationId="{AEB61AF5-07D5-2624-F59C-EA314C4F847F}"/>
          </ac:spMkLst>
        </pc:spChg>
        <pc:spChg chg="add mod">
          <ac:chgData name="Yujiang Gui" userId="dfee0644025bcaa2" providerId="LiveId" clId="{AB89CE08-DBEA-4BE0-B36F-26114D19048D}" dt="2023-07-18T12:05:56.490" v="8798" actId="404"/>
          <ac:spMkLst>
            <pc:docMk/>
            <pc:sldMk cId="975497463" sldId="273"/>
            <ac:spMk id="19" creationId="{7E2F8292-BA96-4FDF-951C-F141DDB668A1}"/>
          </ac:spMkLst>
        </pc:spChg>
        <pc:spChg chg="add mod">
          <ac:chgData name="Yujiang Gui" userId="dfee0644025bcaa2" providerId="LiveId" clId="{AB89CE08-DBEA-4BE0-B36F-26114D19048D}" dt="2023-07-03T14:49:08.821" v="6163" actId="1076"/>
          <ac:spMkLst>
            <pc:docMk/>
            <pc:sldMk cId="975497463" sldId="273"/>
            <ac:spMk id="20" creationId="{6CC0B2EC-32AB-84DF-17FF-12D75E29C847}"/>
          </ac:spMkLst>
        </pc:spChg>
        <pc:picChg chg="del">
          <ac:chgData name="Yujiang Gui" userId="dfee0644025bcaa2" providerId="LiveId" clId="{AB89CE08-DBEA-4BE0-B36F-26114D19048D}" dt="2023-07-02T08:30:21.440" v="4004" actId="478"/>
          <ac:picMkLst>
            <pc:docMk/>
            <pc:sldMk cId="975497463" sldId="273"/>
            <ac:picMk id="3" creationId="{E19D7129-7FEF-E7ED-EAED-8D711099159F}"/>
          </ac:picMkLst>
        </pc:picChg>
        <pc:picChg chg="add del mod">
          <ac:chgData name="Yujiang Gui" userId="dfee0644025bcaa2" providerId="LiveId" clId="{AB89CE08-DBEA-4BE0-B36F-26114D19048D}" dt="2023-07-18T15:26:54.197" v="9225"/>
          <ac:picMkLst>
            <pc:docMk/>
            <pc:sldMk cId="975497463" sldId="273"/>
            <ac:picMk id="4" creationId="{F1098C65-2394-47B7-DA04-653C3279B3A2}"/>
          </ac:picMkLst>
        </pc:picChg>
        <pc:picChg chg="add mod ord">
          <ac:chgData name="Yujiang Gui" userId="dfee0644025bcaa2" providerId="LiveId" clId="{AB89CE08-DBEA-4BE0-B36F-26114D19048D}" dt="2023-07-02T13:56:27.014" v="4595" actId="1076"/>
          <ac:picMkLst>
            <pc:docMk/>
            <pc:sldMk cId="975497463" sldId="273"/>
            <ac:picMk id="14" creationId="{37A27435-A129-1229-BA20-CF85E983EFB2}"/>
          </ac:picMkLst>
        </pc:picChg>
        <pc:picChg chg="add del mod">
          <ac:chgData name="Yujiang Gui" userId="dfee0644025bcaa2" providerId="LiveId" clId="{AB89CE08-DBEA-4BE0-B36F-26114D19048D}" dt="2023-07-02T13:55:23.388" v="4573" actId="478"/>
          <ac:picMkLst>
            <pc:docMk/>
            <pc:sldMk cId="975497463" sldId="273"/>
            <ac:picMk id="16" creationId="{AAEEFB5A-C189-2D05-0838-E1F866F78322}"/>
          </ac:picMkLst>
        </pc:picChg>
        <pc:picChg chg="add mod">
          <ac:chgData name="Yujiang Gui" userId="dfee0644025bcaa2" providerId="LiveId" clId="{AB89CE08-DBEA-4BE0-B36F-26114D19048D}" dt="2023-07-02T13:59:29.152" v="4629" actId="1038"/>
          <ac:picMkLst>
            <pc:docMk/>
            <pc:sldMk cId="975497463" sldId="273"/>
            <ac:picMk id="22" creationId="{153997E7-A7DC-0CE2-6139-5435C86EE4E1}"/>
          </ac:picMkLst>
        </pc:picChg>
      </pc:sldChg>
      <pc:sldChg chg="addSp delSp modSp add mod modTransition modAnim modNotesTx">
        <pc:chgData name="Yujiang Gui" userId="dfee0644025bcaa2" providerId="LiveId" clId="{AB89CE08-DBEA-4BE0-B36F-26114D19048D}" dt="2023-07-18T15:26:54.197" v="9225"/>
        <pc:sldMkLst>
          <pc:docMk/>
          <pc:sldMk cId="3329356287" sldId="274"/>
        </pc:sldMkLst>
        <pc:spChg chg="add mod">
          <ac:chgData name="Yujiang Gui" userId="dfee0644025bcaa2" providerId="LiveId" clId="{AB89CE08-DBEA-4BE0-B36F-26114D19048D}" dt="2023-07-03T14:49:21.696" v="6168" actId="20577"/>
          <ac:spMkLst>
            <pc:docMk/>
            <pc:sldMk cId="3329356287" sldId="274"/>
            <ac:spMk id="2" creationId="{BDD4689B-CA09-7F5A-D7FD-6E79B97FA2ED}"/>
          </ac:spMkLst>
        </pc:spChg>
        <pc:spChg chg="add mod">
          <ac:chgData name="Yujiang Gui" userId="dfee0644025bcaa2" providerId="LiveId" clId="{AB89CE08-DBEA-4BE0-B36F-26114D19048D}" dt="2023-07-04T02:29:12.217" v="6601" actId="14100"/>
          <ac:spMkLst>
            <pc:docMk/>
            <pc:sldMk cId="3329356287" sldId="274"/>
            <ac:spMk id="3" creationId="{F1DF3A33-88A9-9D4B-475D-263E1326F24A}"/>
          </ac:spMkLst>
        </pc:spChg>
        <pc:spChg chg="add mod">
          <ac:chgData name="Yujiang Gui" userId="dfee0644025bcaa2" providerId="LiveId" clId="{AB89CE08-DBEA-4BE0-B36F-26114D19048D}" dt="2023-07-04T02:28:59.245" v="6597" actId="14100"/>
          <ac:spMkLst>
            <pc:docMk/>
            <pc:sldMk cId="3329356287" sldId="274"/>
            <ac:spMk id="4" creationId="{7728CD20-E884-1DB0-88AD-FF3973FD0751}"/>
          </ac:spMkLst>
        </pc:spChg>
        <pc:spChg chg="mod">
          <ac:chgData name="Yujiang Gui" userId="dfee0644025bcaa2" providerId="LiveId" clId="{AB89CE08-DBEA-4BE0-B36F-26114D19048D}" dt="2023-07-02T15:02:09.080" v="5408" actId="121"/>
          <ac:spMkLst>
            <pc:docMk/>
            <pc:sldMk cId="3329356287" sldId="274"/>
            <ac:spMk id="7" creationId="{4D6A2646-9062-63D8-236C-F52951992484}"/>
          </ac:spMkLst>
        </pc:spChg>
        <pc:spChg chg="add mod">
          <ac:chgData name="Yujiang Gui" userId="dfee0644025bcaa2" providerId="LiveId" clId="{AB89CE08-DBEA-4BE0-B36F-26114D19048D}" dt="2023-07-04T02:29:08.638" v="6600" actId="14100"/>
          <ac:spMkLst>
            <pc:docMk/>
            <pc:sldMk cId="3329356287" sldId="274"/>
            <ac:spMk id="8" creationId="{5815A527-2C51-02C3-0FD8-CA8398BAAFB9}"/>
          </ac:spMkLst>
        </pc:spChg>
        <pc:spChg chg="add del mod">
          <ac:chgData name="Yujiang Gui" userId="dfee0644025bcaa2" providerId="LiveId" clId="{AB89CE08-DBEA-4BE0-B36F-26114D19048D}" dt="2023-07-02T13:58:03.220" v="4613" actId="478"/>
          <ac:spMkLst>
            <pc:docMk/>
            <pc:sldMk cId="3329356287" sldId="274"/>
            <ac:spMk id="8" creationId="{C0532492-9D5A-DAA8-F48C-05A3DAA49FF2}"/>
          </ac:spMkLst>
        </pc:spChg>
        <pc:spChg chg="mod">
          <ac:chgData name="Yujiang Gui" userId="dfee0644025bcaa2" providerId="LiveId" clId="{AB89CE08-DBEA-4BE0-B36F-26114D19048D}" dt="2023-07-03T14:43:51.713" v="6054" actId="20577"/>
          <ac:spMkLst>
            <pc:docMk/>
            <pc:sldMk cId="3329356287" sldId="274"/>
            <ac:spMk id="9" creationId="{6F0C030E-BB42-8E59-8839-7A5DD8761B58}"/>
          </ac:spMkLst>
        </pc:spChg>
        <pc:spChg chg="add del mod">
          <ac:chgData name="Yujiang Gui" userId="dfee0644025bcaa2" providerId="LiveId" clId="{AB89CE08-DBEA-4BE0-B36F-26114D19048D}" dt="2023-07-02T13:58:17.019" v="4615" actId="478"/>
          <ac:spMkLst>
            <pc:docMk/>
            <pc:sldMk cId="3329356287" sldId="274"/>
            <ac:spMk id="10" creationId="{71FB3655-E493-FF78-67C6-7A403D8E497B}"/>
          </ac:spMkLst>
        </pc:spChg>
        <pc:spChg chg="add del mod">
          <ac:chgData name="Yujiang Gui" userId="dfee0644025bcaa2" providerId="LiveId" clId="{AB89CE08-DBEA-4BE0-B36F-26114D19048D}" dt="2023-07-02T13:58:19.180" v="4616" actId="478"/>
          <ac:spMkLst>
            <pc:docMk/>
            <pc:sldMk cId="3329356287" sldId="274"/>
            <ac:spMk id="11" creationId="{030B7580-2FC8-A9C2-BF46-883DF4BA26ED}"/>
          </ac:spMkLst>
        </pc:spChg>
        <pc:spChg chg="add del mod">
          <ac:chgData name="Yujiang Gui" userId="dfee0644025bcaa2" providerId="LiveId" clId="{AB89CE08-DBEA-4BE0-B36F-26114D19048D}" dt="2023-07-02T14:05:46.462" v="4651" actId="478"/>
          <ac:spMkLst>
            <pc:docMk/>
            <pc:sldMk cId="3329356287" sldId="274"/>
            <ac:spMk id="12" creationId="{4AEAAA23-E30A-AC71-E476-CA22D7C83CC6}"/>
          </ac:spMkLst>
        </pc:spChg>
        <pc:spChg chg="add mod">
          <ac:chgData name="Yujiang Gui" userId="dfee0644025bcaa2" providerId="LiveId" clId="{AB89CE08-DBEA-4BE0-B36F-26114D19048D}" dt="2023-07-02T13:58:19.590" v="4617"/>
          <ac:spMkLst>
            <pc:docMk/>
            <pc:sldMk cId="3329356287" sldId="274"/>
            <ac:spMk id="15" creationId="{E40C1675-6C9E-15DD-271B-773C17AB963E}"/>
          </ac:spMkLst>
        </pc:spChg>
        <pc:spChg chg="add mod">
          <ac:chgData name="Yujiang Gui" userId="dfee0644025bcaa2" providerId="LiveId" clId="{AB89CE08-DBEA-4BE0-B36F-26114D19048D}" dt="2023-07-02T13:58:19.590" v="4617"/>
          <ac:spMkLst>
            <pc:docMk/>
            <pc:sldMk cId="3329356287" sldId="274"/>
            <ac:spMk id="17" creationId="{C4426E46-F279-3E7B-02B5-A3E882D4B8BE}"/>
          </ac:spMkLst>
        </pc:spChg>
        <pc:spChg chg="add mod">
          <ac:chgData name="Yujiang Gui" userId="dfee0644025bcaa2" providerId="LiveId" clId="{AB89CE08-DBEA-4BE0-B36F-26114D19048D}" dt="2023-07-02T13:58:19.590" v="4617"/>
          <ac:spMkLst>
            <pc:docMk/>
            <pc:sldMk cId="3329356287" sldId="274"/>
            <ac:spMk id="18" creationId="{C18005C1-6655-C7FB-11C3-490762BC9D40}"/>
          </ac:spMkLst>
        </pc:spChg>
        <pc:spChg chg="add mod">
          <ac:chgData name="Yujiang Gui" userId="dfee0644025bcaa2" providerId="LiveId" clId="{AB89CE08-DBEA-4BE0-B36F-26114D19048D}" dt="2023-07-09T14:46:34.916" v="7261" actId="113"/>
          <ac:spMkLst>
            <pc:docMk/>
            <pc:sldMk cId="3329356287" sldId="274"/>
            <ac:spMk id="22" creationId="{3F985385-70F7-327F-2ADF-EC0F52C8A8B9}"/>
          </ac:spMkLst>
        </pc:spChg>
        <pc:spChg chg="add del mod">
          <ac:chgData name="Yujiang Gui" userId="dfee0644025bcaa2" providerId="LiveId" clId="{AB89CE08-DBEA-4BE0-B36F-26114D19048D}" dt="2023-07-03T14:49:18.820" v="6164" actId="478"/>
          <ac:spMkLst>
            <pc:docMk/>
            <pc:sldMk cId="3329356287" sldId="274"/>
            <ac:spMk id="23" creationId="{F4D7924D-2743-0FA4-8968-9596C0EE425B}"/>
          </ac:spMkLst>
        </pc:spChg>
        <pc:picChg chg="add del mod">
          <ac:chgData name="Yujiang Gui" userId="dfee0644025bcaa2" providerId="LiveId" clId="{AB89CE08-DBEA-4BE0-B36F-26114D19048D}" dt="2023-07-02T13:58:05.305" v="4614" actId="478"/>
          <ac:picMkLst>
            <pc:docMk/>
            <pc:sldMk cId="3329356287" sldId="274"/>
            <ac:picMk id="3" creationId="{AD09CD11-743C-3A86-3EFC-7C5A5E73EDC8}"/>
          </ac:picMkLst>
        </pc:picChg>
        <pc:picChg chg="add del mod ord">
          <ac:chgData name="Yujiang Gui" userId="dfee0644025bcaa2" providerId="LiveId" clId="{AB89CE08-DBEA-4BE0-B36F-26114D19048D}" dt="2023-07-02T13:58:00.735" v="4612" actId="478"/>
          <ac:picMkLst>
            <pc:docMk/>
            <pc:sldMk cId="3329356287" sldId="274"/>
            <ac:picMk id="4" creationId="{6878B46D-C3B8-3BE5-0D75-794EBEB422B1}"/>
          </ac:picMkLst>
        </pc:picChg>
        <pc:picChg chg="add del mod">
          <ac:chgData name="Yujiang Gui" userId="dfee0644025bcaa2" providerId="LiveId" clId="{AB89CE08-DBEA-4BE0-B36F-26114D19048D}" dt="2023-07-18T15:26:54.197" v="9225"/>
          <ac:picMkLst>
            <pc:docMk/>
            <pc:sldMk cId="3329356287" sldId="274"/>
            <ac:picMk id="11" creationId="{382DE9C7-96D9-659F-5071-FD4FA3D607DF}"/>
          </ac:picMkLst>
        </pc:picChg>
        <pc:picChg chg="add mod ord">
          <ac:chgData name="Yujiang Gui" userId="dfee0644025bcaa2" providerId="LiveId" clId="{AB89CE08-DBEA-4BE0-B36F-26114D19048D}" dt="2023-07-02T13:58:23.555" v="4618" actId="167"/>
          <ac:picMkLst>
            <pc:docMk/>
            <pc:sldMk cId="3329356287" sldId="274"/>
            <ac:picMk id="13" creationId="{72BD41C8-21CB-4639-334F-5A15CAC2EF75}"/>
          </ac:picMkLst>
        </pc:picChg>
        <pc:picChg chg="del">
          <ac:chgData name="Yujiang Gui" userId="dfee0644025bcaa2" providerId="LiveId" clId="{AB89CE08-DBEA-4BE0-B36F-26114D19048D}" dt="2023-07-02T13:49:33.766" v="4536" actId="478"/>
          <ac:picMkLst>
            <pc:docMk/>
            <pc:sldMk cId="3329356287" sldId="274"/>
            <ac:picMk id="14" creationId="{37A27435-A129-1229-BA20-CF85E983EFB2}"/>
          </ac:picMkLst>
        </pc:picChg>
        <pc:picChg chg="del">
          <ac:chgData name="Yujiang Gui" userId="dfee0644025bcaa2" providerId="LiveId" clId="{AB89CE08-DBEA-4BE0-B36F-26114D19048D}" dt="2023-07-02T08:31:46.513" v="4080" actId="478"/>
          <ac:picMkLst>
            <pc:docMk/>
            <pc:sldMk cId="3329356287" sldId="274"/>
            <ac:picMk id="16" creationId="{AAEEFB5A-C189-2D05-0838-E1F866F78322}"/>
          </ac:picMkLst>
        </pc:picChg>
        <pc:picChg chg="add del mod">
          <ac:chgData name="Yujiang Gui" userId="dfee0644025bcaa2" providerId="LiveId" clId="{AB89CE08-DBEA-4BE0-B36F-26114D19048D}" dt="2023-07-02T13:58:39.038" v="4619" actId="478"/>
          <ac:picMkLst>
            <pc:docMk/>
            <pc:sldMk cId="3329356287" sldId="274"/>
            <ac:picMk id="19" creationId="{4D647AB4-015E-058D-0012-AD386A22E5A9}"/>
          </ac:picMkLst>
        </pc:picChg>
        <pc:picChg chg="add mod">
          <ac:chgData name="Yujiang Gui" userId="dfee0644025bcaa2" providerId="LiveId" clId="{AB89CE08-DBEA-4BE0-B36F-26114D19048D}" dt="2023-07-02T13:58:59.731" v="4625" actId="1076"/>
          <ac:picMkLst>
            <pc:docMk/>
            <pc:sldMk cId="3329356287" sldId="274"/>
            <ac:picMk id="21" creationId="{716C772E-0751-DE32-EF95-654F3C40E0BF}"/>
          </ac:picMkLst>
        </pc:picChg>
      </pc:sldChg>
      <pc:sldChg chg="addSp delSp modSp add mod ord modTransition modAnim modNotesTx">
        <pc:chgData name="Yujiang Gui" userId="dfee0644025bcaa2" providerId="LiveId" clId="{AB89CE08-DBEA-4BE0-B36F-26114D19048D}" dt="2023-07-18T15:26:54.197" v="9225"/>
        <pc:sldMkLst>
          <pc:docMk/>
          <pc:sldMk cId="536613162" sldId="275"/>
        </pc:sldMkLst>
        <pc:spChg chg="mod">
          <ac:chgData name="Yujiang Gui" userId="dfee0644025bcaa2" providerId="LiveId" clId="{AB89CE08-DBEA-4BE0-B36F-26114D19048D}" dt="2023-07-02T15:02:20.219" v="5414" actId="121"/>
          <ac:spMkLst>
            <pc:docMk/>
            <pc:sldMk cId="536613162" sldId="275"/>
            <ac:spMk id="7" creationId="{4D6A2646-9062-63D8-236C-F52951992484}"/>
          </ac:spMkLst>
        </pc:spChg>
        <pc:spChg chg="mod">
          <ac:chgData name="Yujiang Gui" userId="dfee0644025bcaa2" providerId="LiveId" clId="{AB89CE08-DBEA-4BE0-B36F-26114D19048D}" dt="2023-07-04T05:10:32.249" v="6886" actId="20577"/>
          <ac:spMkLst>
            <pc:docMk/>
            <pc:sldMk cId="536613162" sldId="275"/>
            <ac:spMk id="9" creationId="{6F0C030E-BB42-8E59-8839-7A5DD8761B58}"/>
          </ac:spMkLst>
        </pc:spChg>
        <pc:spChg chg="add mod">
          <ac:chgData name="Yujiang Gui" userId="dfee0644025bcaa2" providerId="LiveId" clId="{AB89CE08-DBEA-4BE0-B36F-26114D19048D}" dt="2023-07-02T14:09:12.082" v="4673"/>
          <ac:spMkLst>
            <pc:docMk/>
            <pc:sldMk cId="536613162" sldId="275"/>
            <ac:spMk id="12" creationId="{A81831C2-D3FB-C7B6-F987-DE578C36CBBB}"/>
          </ac:spMkLst>
        </pc:spChg>
        <pc:spChg chg="add mod">
          <ac:chgData name="Yujiang Gui" userId="dfee0644025bcaa2" providerId="LiveId" clId="{AB89CE08-DBEA-4BE0-B36F-26114D19048D}" dt="2023-07-02T14:10:21.060" v="4722" actId="1076"/>
          <ac:spMkLst>
            <pc:docMk/>
            <pc:sldMk cId="536613162" sldId="275"/>
            <ac:spMk id="17" creationId="{BF231CBF-252E-8ABA-61E2-2512E18FE778}"/>
          </ac:spMkLst>
        </pc:spChg>
        <pc:spChg chg="add mod">
          <ac:chgData name="Yujiang Gui" userId="dfee0644025bcaa2" providerId="LiveId" clId="{AB89CE08-DBEA-4BE0-B36F-26114D19048D}" dt="2023-07-02T14:10:24.937" v="4723" actId="1076"/>
          <ac:spMkLst>
            <pc:docMk/>
            <pc:sldMk cId="536613162" sldId="275"/>
            <ac:spMk id="18" creationId="{DD3D8C0B-20F5-7829-0BA5-8903416758B6}"/>
          </ac:spMkLst>
        </pc:spChg>
        <pc:spChg chg="add mod">
          <ac:chgData name="Yujiang Gui" userId="dfee0644025bcaa2" providerId="LiveId" clId="{AB89CE08-DBEA-4BE0-B36F-26114D19048D}" dt="2023-07-03T14:49:52.702" v="6171" actId="1076"/>
          <ac:spMkLst>
            <pc:docMk/>
            <pc:sldMk cId="536613162" sldId="275"/>
            <ac:spMk id="19" creationId="{B4C30EE3-2614-3D68-3F64-57B0E36053AD}"/>
          </ac:spMkLst>
        </pc:spChg>
        <pc:picChg chg="add del mod">
          <ac:chgData name="Yujiang Gui" userId="dfee0644025bcaa2" providerId="LiveId" clId="{AB89CE08-DBEA-4BE0-B36F-26114D19048D}" dt="2023-07-18T15:26:54.197" v="9225"/>
          <ac:picMkLst>
            <pc:docMk/>
            <pc:sldMk cId="536613162" sldId="275"/>
            <ac:picMk id="3" creationId="{94831258-4E56-A2D0-E55D-8A65BDD27554}"/>
          </ac:picMkLst>
        </pc:picChg>
        <pc:picChg chg="add del mod">
          <ac:chgData name="Yujiang Gui" userId="dfee0644025bcaa2" providerId="LiveId" clId="{AB89CE08-DBEA-4BE0-B36F-26114D19048D}" dt="2023-07-02T14:08:35.867" v="4658" actId="478"/>
          <ac:picMkLst>
            <pc:docMk/>
            <pc:sldMk cId="536613162" sldId="275"/>
            <ac:picMk id="3" creationId="{BDD78883-3A4C-F868-F75E-2AD9DD9DA0F1}"/>
          </ac:picMkLst>
        </pc:picChg>
        <pc:picChg chg="add del mod">
          <ac:chgData name="Yujiang Gui" userId="dfee0644025bcaa2" providerId="LiveId" clId="{AB89CE08-DBEA-4BE0-B36F-26114D19048D}" dt="2023-07-02T14:09:22.137" v="4675" actId="478"/>
          <ac:picMkLst>
            <pc:docMk/>
            <pc:sldMk cId="536613162" sldId="275"/>
            <ac:picMk id="8" creationId="{5CBF1505-5E02-67F5-F801-1CB58569182C}"/>
          </ac:picMkLst>
        </pc:picChg>
        <pc:picChg chg="add mod">
          <ac:chgData name="Yujiang Gui" userId="dfee0644025bcaa2" providerId="LiveId" clId="{AB89CE08-DBEA-4BE0-B36F-26114D19048D}" dt="2023-07-02T14:09:17.152" v="4674" actId="14100"/>
          <ac:picMkLst>
            <pc:docMk/>
            <pc:sldMk cId="536613162" sldId="275"/>
            <ac:picMk id="11" creationId="{2E69FB48-32CF-3ACB-E946-CD6FA839CD73}"/>
          </ac:picMkLst>
        </pc:picChg>
        <pc:picChg chg="del">
          <ac:chgData name="Yujiang Gui" userId="dfee0644025bcaa2" providerId="LiveId" clId="{AB89CE08-DBEA-4BE0-B36F-26114D19048D}" dt="2023-07-02T08:38:42.648" v="4216" actId="478"/>
          <ac:picMkLst>
            <pc:docMk/>
            <pc:sldMk cId="536613162" sldId="275"/>
            <ac:picMk id="14" creationId="{37A27435-A129-1229-BA20-CF85E983EFB2}"/>
          </ac:picMkLst>
        </pc:picChg>
        <pc:picChg chg="add mod">
          <ac:chgData name="Yujiang Gui" userId="dfee0644025bcaa2" providerId="LiveId" clId="{AB89CE08-DBEA-4BE0-B36F-26114D19048D}" dt="2023-07-02T14:10:15.167" v="4721" actId="1036"/>
          <ac:picMkLst>
            <pc:docMk/>
            <pc:sldMk cId="536613162" sldId="275"/>
            <ac:picMk id="15" creationId="{C446953A-EFB5-6D5B-3FF9-57CC3CD1F1C6}"/>
          </ac:picMkLst>
        </pc:picChg>
        <pc:picChg chg="del">
          <ac:chgData name="Yujiang Gui" userId="dfee0644025bcaa2" providerId="LiveId" clId="{AB89CE08-DBEA-4BE0-B36F-26114D19048D}" dt="2023-07-02T08:38:48.247" v="4218" actId="478"/>
          <ac:picMkLst>
            <pc:docMk/>
            <pc:sldMk cId="536613162" sldId="275"/>
            <ac:picMk id="16" creationId="{AAEEFB5A-C189-2D05-0838-E1F866F78322}"/>
          </ac:picMkLst>
        </pc:picChg>
      </pc:sldChg>
      <pc:sldChg chg="addSp delSp modSp add mod ord modTransition modAnim modNotesTx">
        <pc:chgData name="Yujiang Gui" userId="dfee0644025bcaa2" providerId="LiveId" clId="{AB89CE08-DBEA-4BE0-B36F-26114D19048D}" dt="2023-07-18T15:26:54.197" v="9225"/>
        <pc:sldMkLst>
          <pc:docMk/>
          <pc:sldMk cId="649531347" sldId="276"/>
        </pc:sldMkLst>
        <pc:spChg chg="mod">
          <ac:chgData name="Yujiang Gui" userId="dfee0644025bcaa2" providerId="LiveId" clId="{AB89CE08-DBEA-4BE0-B36F-26114D19048D}" dt="2023-07-02T15:02:25.976" v="5417" actId="121"/>
          <ac:spMkLst>
            <pc:docMk/>
            <pc:sldMk cId="649531347" sldId="276"/>
            <ac:spMk id="7" creationId="{4D6A2646-9062-63D8-236C-F52951992484}"/>
          </ac:spMkLst>
        </pc:spChg>
        <pc:spChg chg="mod">
          <ac:chgData name="Yujiang Gui" userId="dfee0644025bcaa2" providerId="LiveId" clId="{AB89CE08-DBEA-4BE0-B36F-26114D19048D}" dt="2023-07-03T14:50:53.316" v="6208" actId="20577"/>
          <ac:spMkLst>
            <pc:docMk/>
            <pc:sldMk cId="649531347" sldId="276"/>
            <ac:spMk id="9" creationId="{6F0C030E-BB42-8E59-8839-7A5DD8761B58}"/>
          </ac:spMkLst>
        </pc:spChg>
        <pc:spChg chg="add del mod">
          <ac:chgData name="Yujiang Gui" userId="dfee0644025bcaa2" providerId="LiveId" clId="{AB89CE08-DBEA-4BE0-B36F-26114D19048D}" dt="2023-07-02T14:10:04.846" v="4683"/>
          <ac:spMkLst>
            <pc:docMk/>
            <pc:sldMk cId="649531347" sldId="276"/>
            <ac:spMk id="11" creationId="{7E08F95A-E409-D58D-6EE9-9B7C0FEB7204}"/>
          </ac:spMkLst>
        </pc:spChg>
        <pc:spChg chg="add del mod">
          <ac:chgData name="Yujiang Gui" userId="dfee0644025bcaa2" providerId="LiveId" clId="{AB89CE08-DBEA-4BE0-B36F-26114D19048D}" dt="2023-07-02T14:10:04.846" v="4683"/>
          <ac:spMkLst>
            <pc:docMk/>
            <pc:sldMk cId="649531347" sldId="276"/>
            <ac:spMk id="12" creationId="{64A0F9F1-7EDE-AE7F-2E3F-7F2139E2F26C}"/>
          </ac:spMkLst>
        </pc:spChg>
        <pc:spChg chg="add mod">
          <ac:chgData name="Yujiang Gui" userId="dfee0644025bcaa2" providerId="LiveId" clId="{AB89CE08-DBEA-4BE0-B36F-26114D19048D}" dt="2023-07-02T14:14:13.521" v="4808"/>
          <ac:spMkLst>
            <pc:docMk/>
            <pc:sldMk cId="649531347" sldId="276"/>
            <ac:spMk id="13" creationId="{3E7AF682-9E0D-5325-57C3-2EEB58D16940}"/>
          </ac:spMkLst>
        </pc:spChg>
        <pc:spChg chg="add mod">
          <ac:chgData name="Yujiang Gui" userId="dfee0644025bcaa2" providerId="LiveId" clId="{AB89CE08-DBEA-4BE0-B36F-26114D19048D}" dt="2023-07-02T14:15:32.934" v="4847"/>
          <ac:spMkLst>
            <pc:docMk/>
            <pc:sldMk cId="649531347" sldId="276"/>
            <ac:spMk id="17" creationId="{FE1B592E-52E8-36C4-7098-9DB182C20F15}"/>
          </ac:spMkLst>
        </pc:spChg>
        <pc:spChg chg="add mod">
          <ac:chgData name="Yujiang Gui" userId="dfee0644025bcaa2" providerId="LiveId" clId="{AB89CE08-DBEA-4BE0-B36F-26114D19048D}" dt="2023-07-02T14:15:32.934" v="4847"/>
          <ac:spMkLst>
            <pc:docMk/>
            <pc:sldMk cId="649531347" sldId="276"/>
            <ac:spMk id="18" creationId="{5BAE500C-D46D-5034-BA8A-8293C5889330}"/>
          </ac:spMkLst>
        </pc:spChg>
        <pc:spChg chg="add mod">
          <ac:chgData name="Yujiang Gui" userId="dfee0644025bcaa2" providerId="LiveId" clId="{AB89CE08-DBEA-4BE0-B36F-26114D19048D}" dt="2023-07-09T14:47:26.353" v="7269" actId="20577"/>
          <ac:spMkLst>
            <pc:docMk/>
            <pc:sldMk cId="649531347" sldId="276"/>
            <ac:spMk id="21" creationId="{CEE79CBD-C2B9-4B14-EAE6-6C162715004A}"/>
          </ac:spMkLst>
        </pc:spChg>
        <pc:spChg chg="add del mod">
          <ac:chgData name="Yujiang Gui" userId="dfee0644025bcaa2" providerId="LiveId" clId="{AB89CE08-DBEA-4BE0-B36F-26114D19048D}" dt="2023-07-02T14:19:08.061" v="4877" actId="478"/>
          <ac:spMkLst>
            <pc:docMk/>
            <pc:sldMk cId="649531347" sldId="276"/>
            <ac:spMk id="22" creationId="{C17A0788-D671-2202-7B02-D56327620450}"/>
          </ac:spMkLst>
        </pc:spChg>
        <pc:spChg chg="add mod">
          <ac:chgData name="Yujiang Gui" userId="dfee0644025bcaa2" providerId="LiveId" clId="{AB89CE08-DBEA-4BE0-B36F-26114D19048D}" dt="2023-07-03T14:50:09.495" v="6173" actId="1076"/>
          <ac:spMkLst>
            <pc:docMk/>
            <pc:sldMk cId="649531347" sldId="276"/>
            <ac:spMk id="23" creationId="{0F9768E4-546D-64C3-3F91-087647F8D1B9}"/>
          </ac:spMkLst>
        </pc:spChg>
        <pc:picChg chg="add del mod">
          <ac:chgData name="Yujiang Gui" userId="dfee0644025bcaa2" providerId="LiveId" clId="{AB89CE08-DBEA-4BE0-B36F-26114D19048D}" dt="2023-07-18T15:26:54.197" v="9225"/>
          <ac:picMkLst>
            <pc:docMk/>
            <pc:sldMk cId="649531347" sldId="276"/>
            <ac:picMk id="3" creationId="{20362BAF-AAE2-0C6C-0426-104E9642F8AF}"/>
          </ac:picMkLst>
        </pc:picChg>
        <pc:picChg chg="del">
          <ac:chgData name="Yujiang Gui" userId="dfee0644025bcaa2" providerId="LiveId" clId="{AB89CE08-DBEA-4BE0-B36F-26114D19048D}" dt="2023-07-02T08:39:33.133" v="4224" actId="478"/>
          <ac:picMkLst>
            <pc:docMk/>
            <pc:sldMk cId="649531347" sldId="276"/>
            <ac:picMk id="3" creationId="{AD09CD11-743C-3A86-3EFC-7C5A5E73EDC8}"/>
          </ac:picMkLst>
        </pc:picChg>
        <pc:picChg chg="add del mod">
          <ac:chgData name="Yujiang Gui" userId="dfee0644025bcaa2" providerId="LiveId" clId="{AB89CE08-DBEA-4BE0-B36F-26114D19048D}" dt="2023-07-02T14:14:03.559" v="4807" actId="1038"/>
          <ac:picMkLst>
            <pc:docMk/>
            <pc:sldMk cId="649531347" sldId="276"/>
            <ac:picMk id="4" creationId="{042EDE07-0413-596A-E387-2811980C65AD}"/>
          </ac:picMkLst>
        </pc:picChg>
        <pc:picChg chg="add del mod">
          <ac:chgData name="Yujiang Gui" userId="dfee0644025bcaa2" providerId="LiveId" clId="{AB89CE08-DBEA-4BE0-B36F-26114D19048D}" dt="2023-07-02T14:14:33.733" v="4812" actId="478"/>
          <ac:picMkLst>
            <pc:docMk/>
            <pc:sldMk cId="649531347" sldId="276"/>
            <ac:picMk id="10" creationId="{15540C81-BA79-F25E-F790-7512A5BB108A}"/>
          </ac:picMkLst>
        </pc:picChg>
        <pc:picChg chg="del">
          <ac:chgData name="Yujiang Gui" userId="dfee0644025bcaa2" providerId="LiveId" clId="{AB89CE08-DBEA-4BE0-B36F-26114D19048D}" dt="2023-07-02T08:39:26.695" v="4221" actId="478"/>
          <ac:picMkLst>
            <pc:docMk/>
            <pc:sldMk cId="649531347" sldId="276"/>
            <ac:picMk id="14" creationId="{37A27435-A129-1229-BA20-CF85E983EFB2}"/>
          </ac:picMkLst>
        </pc:picChg>
        <pc:picChg chg="add del mod">
          <ac:chgData name="Yujiang Gui" userId="dfee0644025bcaa2" providerId="LiveId" clId="{AB89CE08-DBEA-4BE0-B36F-26114D19048D}" dt="2023-07-02T14:15:57.983" v="4851" actId="478"/>
          <ac:picMkLst>
            <pc:docMk/>
            <pc:sldMk cId="649531347" sldId="276"/>
            <ac:picMk id="16" creationId="{C8B4F8F2-A9E5-89AD-98B8-65B4BDF47660}"/>
          </ac:picMkLst>
        </pc:picChg>
        <pc:picChg chg="add mod">
          <ac:chgData name="Yujiang Gui" userId="dfee0644025bcaa2" providerId="LiveId" clId="{AB89CE08-DBEA-4BE0-B36F-26114D19048D}" dt="2023-07-02T14:16:27.471" v="4860" actId="1076"/>
          <ac:picMkLst>
            <pc:docMk/>
            <pc:sldMk cId="649531347" sldId="276"/>
            <ac:picMk id="20" creationId="{506171DF-3A29-D4D8-92DD-5234EB143CAA}"/>
          </ac:picMkLst>
        </pc:picChg>
      </pc:sldChg>
      <pc:sldChg chg="addSp delSp modSp add del mod">
        <pc:chgData name="Yujiang Gui" userId="dfee0644025bcaa2" providerId="LiveId" clId="{AB89CE08-DBEA-4BE0-B36F-26114D19048D}" dt="2023-07-02T08:41:56.927" v="4253" actId="2696"/>
        <pc:sldMkLst>
          <pc:docMk/>
          <pc:sldMk cId="3030680868" sldId="277"/>
        </pc:sldMkLst>
        <pc:spChg chg="add del mod">
          <ac:chgData name="Yujiang Gui" userId="dfee0644025bcaa2" providerId="LiveId" clId="{AB89CE08-DBEA-4BE0-B36F-26114D19048D}" dt="2023-07-02T08:37:34.645" v="4210" actId="478"/>
          <ac:spMkLst>
            <pc:docMk/>
            <pc:sldMk cId="3030680868" sldId="277"/>
            <ac:spMk id="2" creationId="{B98E3E88-F2F6-98AC-73A4-B0BBFA8106F5}"/>
          </ac:spMkLst>
        </pc:spChg>
      </pc:sldChg>
      <pc:sldChg chg="addSp delSp modSp add mod modTransition modAnim modNotesTx">
        <pc:chgData name="Yujiang Gui" userId="dfee0644025bcaa2" providerId="LiveId" clId="{AB89CE08-DBEA-4BE0-B36F-26114D19048D}" dt="2023-07-18T15:26:54.197" v="9225"/>
        <pc:sldMkLst>
          <pc:docMk/>
          <pc:sldMk cId="3977988258" sldId="277"/>
        </pc:sldMkLst>
        <pc:spChg chg="add mod">
          <ac:chgData name="Yujiang Gui" userId="dfee0644025bcaa2" providerId="LiveId" clId="{AB89CE08-DBEA-4BE0-B36F-26114D19048D}" dt="2023-07-03T15:20:26.807" v="6419" actId="1035"/>
          <ac:spMkLst>
            <pc:docMk/>
            <pc:sldMk cId="3977988258" sldId="277"/>
            <ac:spMk id="2" creationId="{2389E2C4-D567-6EF4-49CA-8B362D4D8850}"/>
          </ac:spMkLst>
        </pc:spChg>
        <pc:spChg chg="del">
          <ac:chgData name="Yujiang Gui" userId="dfee0644025bcaa2" providerId="LiveId" clId="{AB89CE08-DBEA-4BE0-B36F-26114D19048D}" dt="2023-07-02T14:36:57.657" v="5187" actId="478"/>
          <ac:spMkLst>
            <pc:docMk/>
            <pc:sldMk cId="3977988258" sldId="277"/>
            <ac:spMk id="2" creationId="{6917C82B-98DF-3C4F-7EEE-B83B7EFEA7BA}"/>
          </ac:spMkLst>
        </pc:spChg>
        <pc:spChg chg="add mod">
          <ac:chgData name="Yujiang Gui" userId="dfee0644025bcaa2" providerId="LiveId" clId="{AB89CE08-DBEA-4BE0-B36F-26114D19048D}" dt="2023-07-09T14:23:52.059" v="7168" actId="113"/>
          <ac:spMkLst>
            <pc:docMk/>
            <pc:sldMk cId="3977988258" sldId="277"/>
            <ac:spMk id="4" creationId="{06126C98-C871-6B2B-E89A-C3BFD8E2F55E}"/>
          </ac:spMkLst>
        </pc:spChg>
        <pc:spChg chg="mod">
          <ac:chgData name="Yujiang Gui" userId="dfee0644025bcaa2" providerId="LiveId" clId="{AB89CE08-DBEA-4BE0-B36F-26114D19048D}" dt="2023-07-03T15:27:01.981" v="6551" actId="20577"/>
          <ac:spMkLst>
            <pc:docMk/>
            <pc:sldMk cId="3977988258" sldId="277"/>
            <ac:spMk id="7" creationId="{4D6A2646-9062-63D8-236C-F52951992484}"/>
          </ac:spMkLst>
        </pc:spChg>
        <pc:spChg chg="mod">
          <ac:chgData name="Yujiang Gui" userId="dfee0644025bcaa2" providerId="LiveId" clId="{AB89CE08-DBEA-4BE0-B36F-26114D19048D}" dt="2023-07-03T05:48:22.389" v="5513" actId="20577"/>
          <ac:spMkLst>
            <pc:docMk/>
            <pc:sldMk cId="3977988258" sldId="277"/>
            <ac:spMk id="9" creationId="{6F0C030E-BB42-8E59-8839-7A5DD8761B58}"/>
          </ac:spMkLst>
        </pc:spChg>
        <pc:graphicFrameChg chg="add mod">
          <ac:chgData name="Yujiang Gui" userId="dfee0644025bcaa2" providerId="LiveId" clId="{AB89CE08-DBEA-4BE0-B36F-26114D19048D}" dt="2023-07-09T14:50:23.435" v="7280" actId="1076"/>
          <ac:graphicFrameMkLst>
            <pc:docMk/>
            <pc:sldMk cId="3977988258" sldId="277"/>
            <ac:graphicFrameMk id="3" creationId="{0BF48847-BB2E-C11E-7C7A-5ABC29568908}"/>
          </ac:graphicFrameMkLst>
        </pc:graphicFrameChg>
        <pc:picChg chg="add del mod">
          <ac:chgData name="Yujiang Gui" userId="dfee0644025bcaa2" providerId="LiveId" clId="{AB89CE08-DBEA-4BE0-B36F-26114D19048D}" dt="2023-07-18T15:26:54.197" v="9225"/>
          <ac:picMkLst>
            <pc:docMk/>
            <pc:sldMk cId="3977988258" sldId="277"/>
            <ac:picMk id="10" creationId="{55C9D4A0-228A-AF09-1D24-8DBAFCE4CC0E}"/>
          </ac:picMkLst>
        </pc:picChg>
      </pc:sldChg>
      <pc:sldChg chg="addSp delSp modSp add mod modTransition modAnim modNotesTx">
        <pc:chgData name="Yujiang Gui" userId="dfee0644025bcaa2" providerId="LiveId" clId="{AB89CE08-DBEA-4BE0-B36F-26114D19048D}" dt="2023-07-18T15:26:54.197" v="9225"/>
        <pc:sldMkLst>
          <pc:docMk/>
          <pc:sldMk cId="2543895925" sldId="278"/>
        </pc:sldMkLst>
        <pc:spChg chg="add mod">
          <ac:chgData name="Yujiang Gui" userId="dfee0644025bcaa2" providerId="LiveId" clId="{AB89CE08-DBEA-4BE0-B36F-26114D19048D}" dt="2023-07-03T15:24:04.533" v="6506" actId="1076"/>
          <ac:spMkLst>
            <pc:docMk/>
            <pc:sldMk cId="2543895925" sldId="278"/>
            <ac:spMk id="2" creationId="{5413B6C4-24B2-5A77-311B-064D48C9FCD4}"/>
          </ac:spMkLst>
        </pc:spChg>
        <pc:spChg chg="del">
          <ac:chgData name="Yujiang Gui" userId="dfee0644025bcaa2" providerId="LiveId" clId="{AB89CE08-DBEA-4BE0-B36F-26114D19048D}" dt="2023-07-02T14:36:59.821" v="5188" actId="478"/>
          <ac:spMkLst>
            <pc:docMk/>
            <pc:sldMk cId="2543895925" sldId="278"/>
            <ac:spMk id="2" creationId="{6917C82B-98DF-3C4F-7EEE-B83B7EFEA7BA}"/>
          </ac:spMkLst>
        </pc:spChg>
        <pc:spChg chg="add mod">
          <ac:chgData name="Yujiang Gui" userId="dfee0644025bcaa2" providerId="LiveId" clId="{AB89CE08-DBEA-4BE0-B36F-26114D19048D}" dt="2023-07-09T14:48:57.261" v="7271"/>
          <ac:spMkLst>
            <pc:docMk/>
            <pc:sldMk cId="2543895925" sldId="278"/>
            <ac:spMk id="3" creationId="{4FDACE1B-8530-7D66-2FC8-0E71A8BDDD5E}"/>
          </ac:spMkLst>
        </pc:spChg>
        <pc:spChg chg="mod">
          <ac:chgData name="Yujiang Gui" userId="dfee0644025bcaa2" providerId="LiveId" clId="{AB89CE08-DBEA-4BE0-B36F-26114D19048D}" dt="2023-07-03T15:27:06.403" v="6553" actId="20577"/>
          <ac:spMkLst>
            <pc:docMk/>
            <pc:sldMk cId="2543895925" sldId="278"/>
            <ac:spMk id="7" creationId="{4D6A2646-9062-63D8-236C-F52951992484}"/>
          </ac:spMkLst>
        </pc:spChg>
        <pc:spChg chg="mod">
          <ac:chgData name="Yujiang Gui" userId="dfee0644025bcaa2" providerId="LiveId" clId="{AB89CE08-DBEA-4BE0-B36F-26114D19048D}" dt="2023-07-03T05:48:27.100" v="5518" actId="20577"/>
          <ac:spMkLst>
            <pc:docMk/>
            <pc:sldMk cId="2543895925" sldId="278"/>
            <ac:spMk id="9" creationId="{6F0C030E-BB42-8E59-8839-7A5DD8761B58}"/>
          </ac:spMkLst>
        </pc:spChg>
        <pc:spChg chg="add del mod">
          <ac:chgData name="Yujiang Gui" userId="dfee0644025bcaa2" providerId="LiveId" clId="{AB89CE08-DBEA-4BE0-B36F-26114D19048D}" dt="2023-07-09T14:48:59.844" v="7272" actId="478"/>
          <ac:spMkLst>
            <pc:docMk/>
            <pc:sldMk cId="2543895925" sldId="278"/>
            <ac:spMk id="11" creationId="{85501C4E-BA68-54CF-96ED-6ACD3FF1822F}"/>
          </ac:spMkLst>
        </pc:spChg>
        <pc:picChg chg="add del mod">
          <ac:chgData name="Yujiang Gui" userId="dfee0644025bcaa2" providerId="LiveId" clId="{AB89CE08-DBEA-4BE0-B36F-26114D19048D}" dt="2023-07-02T14:41:51.620" v="5192" actId="478"/>
          <ac:picMkLst>
            <pc:docMk/>
            <pc:sldMk cId="2543895925" sldId="278"/>
            <ac:picMk id="4" creationId="{1BE6D047-1198-2119-330A-ABD4D32B2446}"/>
          </ac:picMkLst>
        </pc:picChg>
        <pc:picChg chg="add del mod">
          <ac:chgData name="Yujiang Gui" userId="dfee0644025bcaa2" providerId="LiveId" clId="{AB89CE08-DBEA-4BE0-B36F-26114D19048D}" dt="2023-07-18T15:26:54.197" v="9225"/>
          <ac:picMkLst>
            <pc:docMk/>
            <pc:sldMk cId="2543895925" sldId="278"/>
            <ac:picMk id="8" creationId="{6A2F87B5-C097-1176-0659-4D159C2CF4CC}"/>
          </ac:picMkLst>
        </pc:picChg>
        <pc:picChg chg="add mod">
          <ac:chgData name="Yujiang Gui" userId="dfee0644025bcaa2" providerId="LiveId" clId="{AB89CE08-DBEA-4BE0-B36F-26114D19048D}" dt="2023-07-09T14:50:33.270" v="7298" actId="1035"/>
          <ac:picMkLst>
            <pc:docMk/>
            <pc:sldMk cId="2543895925" sldId="278"/>
            <ac:picMk id="10" creationId="{331D9597-1FBD-FF7D-ABC2-54D90E5C539A}"/>
          </ac:picMkLst>
        </pc:picChg>
      </pc:sldChg>
      <pc:sldChg chg="add del">
        <pc:chgData name="Yujiang Gui" userId="dfee0644025bcaa2" providerId="LiveId" clId="{AB89CE08-DBEA-4BE0-B36F-26114D19048D}" dt="2023-07-02T08:37:49.690" v="4213" actId="2890"/>
        <pc:sldMkLst>
          <pc:docMk/>
          <pc:sldMk cId="2845553103" sldId="278"/>
        </pc:sldMkLst>
      </pc:sldChg>
      <pc:sldChg chg="addSp delSp modSp add mod modTransition modAnim modNotesTx">
        <pc:chgData name="Yujiang Gui" userId="dfee0644025bcaa2" providerId="LiveId" clId="{AB89CE08-DBEA-4BE0-B36F-26114D19048D}" dt="2023-07-18T15:26:54.197" v="9225"/>
        <pc:sldMkLst>
          <pc:docMk/>
          <pc:sldMk cId="578190251" sldId="279"/>
        </pc:sldMkLst>
        <pc:spChg chg="del">
          <ac:chgData name="Yujiang Gui" userId="dfee0644025bcaa2" providerId="LiveId" clId="{AB89CE08-DBEA-4BE0-B36F-26114D19048D}" dt="2023-07-02T14:37:01.670" v="5189" actId="478"/>
          <ac:spMkLst>
            <pc:docMk/>
            <pc:sldMk cId="578190251" sldId="279"/>
            <ac:spMk id="2" creationId="{6917C82B-98DF-3C4F-7EEE-B83B7EFEA7BA}"/>
          </ac:spMkLst>
        </pc:spChg>
        <pc:spChg chg="add mod">
          <ac:chgData name="Yujiang Gui" userId="dfee0644025bcaa2" providerId="LiveId" clId="{AB89CE08-DBEA-4BE0-B36F-26114D19048D}" dt="2023-07-09T14:51:51.837" v="7324" actId="113"/>
          <ac:spMkLst>
            <pc:docMk/>
            <pc:sldMk cId="578190251" sldId="279"/>
            <ac:spMk id="2" creationId="{AC66DDF7-09A0-F216-7230-8E1F4610F582}"/>
          </ac:spMkLst>
        </pc:spChg>
        <pc:spChg chg="mod">
          <ac:chgData name="Yujiang Gui" userId="dfee0644025bcaa2" providerId="LiveId" clId="{AB89CE08-DBEA-4BE0-B36F-26114D19048D}" dt="2023-07-03T15:27:10.570" v="6557" actId="20577"/>
          <ac:spMkLst>
            <pc:docMk/>
            <pc:sldMk cId="578190251" sldId="279"/>
            <ac:spMk id="7" creationId="{4D6A2646-9062-63D8-236C-F52951992484}"/>
          </ac:spMkLst>
        </pc:spChg>
        <pc:spChg chg="mod">
          <ac:chgData name="Yujiang Gui" userId="dfee0644025bcaa2" providerId="LiveId" clId="{AB89CE08-DBEA-4BE0-B36F-26114D19048D}" dt="2023-07-03T14:54:00.844" v="6280" actId="20577"/>
          <ac:spMkLst>
            <pc:docMk/>
            <pc:sldMk cId="578190251" sldId="279"/>
            <ac:spMk id="9" creationId="{6F0C030E-BB42-8E59-8839-7A5DD8761B58}"/>
          </ac:spMkLst>
        </pc:spChg>
        <pc:spChg chg="add del mod">
          <ac:chgData name="Yujiang Gui" userId="dfee0644025bcaa2" providerId="LiveId" clId="{AB89CE08-DBEA-4BE0-B36F-26114D19048D}" dt="2023-07-09T14:51:21.923" v="7301" actId="478"/>
          <ac:spMkLst>
            <pc:docMk/>
            <pc:sldMk cId="578190251" sldId="279"/>
            <ac:spMk id="11" creationId="{1DB422B6-F19C-1BEE-E03F-A10A3D9E170F}"/>
          </ac:spMkLst>
        </pc:spChg>
        <pc:picChg chg="add del mod">
          <ac:chgData name="Yujiang Gui" userId="dfee0644025bcaa2" providerId="LiveId" clId="{AB89CE08-DBEA-4BE0-B36F-26114D19048D}" dt="2023-07-18T15:26:54.197" v="9225"/>
          <ac:picMkLst>
            <pc:docMk/>
            <pc:sldMk cId="578190251" sldId="279"/>
            <ac:picMk id="4" creationId="{0C51EC90-EEA9-BC9D-7936-F5CA81288953}"/>
          </ac:picMkLst>
        </pc:picChg>
        <pc:picChg chg="add del mod">
          <ac:chgData name="Yujiang Gui" userId="dfee0644025bcaa2" providerId="LiveId" clId="{AB89CE08-DBEA-4BE0-B36F-26114D19048D}" dt="2023-07-02T14:46:58.911" v="5231" actId="478"/>
          <ac:picMkLst>
            <pc:docMk/>
            <pc:sldMk cId="578190251" sldId="279"/>
            <ac:picMk id="4" creationId="{CD3586FD-E6DD-A2B5-987E-5EB459DB5E5E}"/>
          </ac:picMkLst>
        </pc:picChg>
        <pc:picChg chg="add mod">
          <ac:chgData name="Yujiang Gui" userId="dfee0644025bcaa2" providerId="LiveId" clId="{AB89CE08-DBEA-4BE0-B36F-26114D19048D}" dt="2023-07-02T14:47:16.310" v="5236" actId="1076"/>
          <ac:picMkLst>
            <pc:docMk/>
            <pc:sldMk cId="578190251" sldId="279"/>
            <ac:picMk id="10" creationId="{C2248E56-7BCA-2EF0-4A36-9D6BECCCF367}"/>
          </ac:picMkLst>
        </pc:picChg>
      </pc:sldChg>
      <pc:sldChg chg="addSp delSp modSp add mod modTransition modAnim modNotesTx">
        <pc:chgData name="Yujiang Gui" userId="dfee0644025bcaa2" providerId="LiveId" clId="{AB89CE08-DBEA-4BE0-B36F-26114D19048D}" dt="2023-07-18T15:26:54.197" v="9225"/>
        <pc:sldMkLst>
          <pc:docMk/>
          <pc:sldMk cId="2745199336" sldId="280"/>
        </pc:sldMkLst>
        <pc:spChg chg="mod">
          <ac:chgData name="Yujiang Gui" userId="dfee0644025bcaa2" providerId="LiveId" clId="{AB89CE08-DBEA-4BE0-B36F-26114D19048D}" dt="2023-07-04T05:20:11.925" v="6937" actId="113"/>
          <ac:spMkLst>
            <pc:docMk/>
            <pc:sldMk cId="2745199336" sldId="280"/>
            <ac:spMk id="2" creationId="{37F2BDD6-5CF1-2915-3A1B-8F1C29A838B8}"/>
          </ac:spMkLst>
        </pc:spChg>
        <pc:spChg chg="mod">
          <ac:chgData name="Yujiang Gui" userId="dfee0644025bcaa2" providerId="LiveId" clId="{AB89CE08-DBEA-4BE0-B36F-26114D19048D}" dt="2023-07-03T15:26:54.052" v="6547" actId="20577"/>
          <ac:spMkLst>
            <pc:docMk/>
            <pc:sldMk cId="2745199336" sldId="280"/>
            <ac:spMk id="7" creationId="{4D6A2646-9062-63D8-236C-F52951992484}"/>
          </ac:spMkLst>
        </pc:spChg>
        <pc:picChg chg="add mod">
          <ac:chgData name="Yujiang Gui" userId="dfee0644025bcaa2" providerId="LiveId" clId="{AB89CE08-DBEA-4BE0-B36F-26114D19048D}" dt="2023-07-18T11:16:54.134" v="8580" actId="1076"/>
          <ac:picMkLst>
            <pc:docMk/>
            <pc:sldMk cId="2745199336" sldId="280"/>
            <ac:picMk id="4" creationId="{3E32C6A7-3791-792E-AD04-2AE7735BA6F8}"/>
          </ac:picMkLst>
        </pc:picChg>
        <pc:picChg chg="del">
          <ac:chgData name="Yujiang Gui" userId="dfee0644025bcaa2" providerId="LiveId" clId="{AB89CE08-DBEA-4BE0-B36F-26114D19048D}" dt="2023-07-04T05:03:00.357" v="6620" actId="478"/>
          <ac:picMkLst>
            <pc:docMk/>
            <pc:sldMk cId="2745199336" sldId="280"/>
            <ac:picMk id="4" creationId="{A12A02F3-A1C7-3002-6CF1-D428464257F8}"/>
          </ac:picMkLst>
        </pc:picChg>
        <pc:picChg chg="add del mod">
          <ac:chgData name="Yujiang Gui" userId="dfee0644025bcaa2" providerId="LiveId" clId="{AB89CE08-DBEA-4BE0-B36F-26114D19048D}" dt="2023-07-18T15:26:54.197" v="9225"/>
          <ac:picMkLst>
            <pc:docMk/>
            <pc:sldMk cId="2745199336" sldId="280"/>
            <ac:picMk id="10" creationId="{EEA13931-8B31-2F43-F872-58707BC9B259}"/>
          </ac:picMkLst>
        </pc:picChg>
      </pc:sldChg>
      <pc:sldChg chg="addSp delSp modSp add mod ord modTransition modAnim modNotesTx">
        <pc:chgData name="Yujiang Gui" userId="dfee0644025bcaa2" providerId="LiveId" clId="{AB89CE08-DBEA-4BE0-B36F-26114D19048D}" dt="2023-07-18T15:26:54.197" v="9225"/>
        <pc:sldMkLst>
          <pc:docMk/>
          <pc:sldMk cId="3778352850" sldId="281"/>
        </pc:sldMkLst>
        <pc:spChg chg="mod">
          <ac:chgData name="Yujiang Gui" userId="dfee0644025bcaa2" providerId="LiveId" clId="{AB89CE08-DBEA-4BE0-B36F-26114D19048D}" dt="2023-07-03T15:25:14.638" v="6522" actId="20577"/>
          <ac:spMkLst>
            <pc:docMk/>
            <pc:sldMk cId="3778352850" sldId="281"/>
            <ac:spMk id="7" creationId="{4D6A2646-9062-63D8-236C-F52951992484}"/>
          </ac:spMkLst>
        </pc:spChg>
        <pc:picChg chg="add del mod">
          <ac:chgData name="Yujiang Gui" userId="dfee0644025bcaa2" providerId="LiveId" clId="{AB89CE08-DBEA-4BE0-B36F-26114D19048D}" dt="2023-07-18T15:26:54.197" v="9225"/>
          <ac:picMkLst>
            <pc:docMk/>
            <pc:sldMk cId="3778352850" sldId="281"/>
            <ac:picMk id="13" creationId="{FD5ABEA2-7697-6C28-ECEF-F892F4621376}"/>
          </ac:picMkLst>
        </pc:picChg>
      </pc:sldChg>
      <pc:sldChg chg="addSp delSp modSp add mod modTransition modAnim modNotesTx">
        <pc:chgData name="Yujiang Gui" userId="dfee0644025bcaa2" providerId="LiveId" clId="{AB89CE08-DBEA-4BE0-B36F-26114D19048D}" dt="2023-07-18T15:26:54.197" v="9225"/>
        <pc:sldMkLst>
          <pc:docMk/>
          <pc:sldMk cId="493471316" sldId="282"/>
        </pc:sldMkLst>
        <pc:spChg chg="del">
          <ac:chgData name="Yujiang Gui" userId="dfee0644025bcaa2" providerId="LiveId" clId="{AB89CE08-DBEA-4BE0-B36F-26114D19048D}" dt="2023-07-04T02:20:23.601" v="6564" actId="478"/>
          <ac:spMkLst>
            <pc:docMk/>
            <pc:sldMk cId="493471316" sldId="282"/>
            <ac:spMk id="4" creationId="{B74CE177-20BA-8FE3-CD66-03CE67868F31}"/>
          </ac:spMkLst>
        </pc:spChg>
        <pc:spChg chg="mod">
          <ac:chgData name="Yujiang Gui" userId="dfee0644025bcaa2" providerId="LiveId" clId="{AB89CE08-DBEA-4BE0-B36F-26114D19048D}" dt="2023-07-03T15:24:47.933" v="6514" actId="20577"/>
          <ac:spMkLst>
            <pc:docMk/>
            <pc:sldMk cId="493471316" sldId="282"/>
            <ac:spMk id="7" creationId="{4D6A2646-9062-63D8-236C-F52951992484}"/>
          </ac:spMkLst>
        </pc:spChg>
        <pc:spChg chg="add del">
          <ac:chgData name="Yujiang Gui" userId="dfee0644025bcaa2" providerId="LiveId" clId="{AB89CE08-DBEA-4BE0-B36F-26114D19048D}" dt="2023-07-03T13:40:49.958" v="5583" actId="478"/>
          <ac:spMkLst>
            <pc:docMk/>
            <pc:sldMk cId="493471316" sldId="282"/>
            <ac:spMk id="8" creationId="{6D2BF76A-7E3E-7BE3-F1B1-3B39187E8530}"/>
          </ac:spMkLst>
        </pc:spChg>
        <pc:spChg chg="del">
          <ac:chgData name="Yujiang Gui" userId="dfee0644025bcaa2" providerId="LiveId" clId="{AB89CE08-DBEA-4BE0-B36F-26114D19048D}" dt="2023-07-04T02:20:25.759" v="6566" actId="478"/>
          <ac:spMkLst>
            <pc:docMk/>
            <pc:sldMk cId="493471316" sldId="282"/>
            <ac:spMk id="10" creationId="{F6B081EA-28A1-749D-D330-D43EEE388AF8}"/>
          </ac:spMkLst>
        </pc:spChg>
        <pc:spChg chg="del">
          <ac:chgData name="Yujiang Gui" userId="dfee0644025bcaa2" providerId="LiveId" clId="{AB89CE08-DBEA-4BE0-B36F-26114D19048D}" dt="2023-07-04T02:20:24.958" v="6565" actId="478"/>
          <ac:spMkLst>
            <pc:docMk/>
            <pc:sldMk cId="493471316" sldId="282"/>
            <ac:spMk id="11" creationId="{0EC6132C-8734-261F-FC18-FEB90159481C}"/>
          </ac:spMkLst>
        </pc:spChg>
        <pc:spChg chg="add mod">
          <ac:chgData name="Yujiang Gui" userId="dfee0644025bcaa2" providerId="LiveId" clId="{AB89CE08-DBEA-4BE0-B36F-26114D19048D}" dt="2023-07-03T13:41:49.324" v="5597" actId="1037"/>
          <ac:spMkLst>
            <pc:docMk/>
            <pc:sldMk cId="493471316" sldId="282"/>
            <ac:spMk id="13" creationId="{FFB67F72-A9DA-2451-0826-C259DEA246B8}"/>
          </ac:spMkLst>
        </pc:spChg>
        <pc:spChg chg="add mod">
          <ac:chgData name="Yujiang Gui" userId="dfee0644025bcaa2" providerId="LiveId" clId="{AB89CE08-DBEA-4BE0-B36F-26114D19048D}" dt="2023-07-03T13:42:40.653" v="5602"/>
          <ac:spMkLst>
            <pc:docMk/>
            <pc:sldMk cId="493471316" sldId="282"/>
            <ac:spMk id="14" creationId="{33BE6BBB-C3E8-1236-48EF-048D2EC7F8A9}"/>
          </ac:spMkLst>
        </pc:spChg>
        <pc:spChg chg="add mod">
          <ac:chgData name="Yujiang Gui" userId="dfee0644025bcaa2" providerId="LiveId" clId="{AB89CE08-DBEA-4BE0-B36F-26114D19048D}" dt="2023-07-03T13:47:06.405" v="5630"/>
          <ac:spMkLst>
            <pc:docMk/>
            <pc:sldMk cId="493471316" sldId="282"/>
            <ac:spMk id="15" creationId="{BA71C13D-39BF-1FF3-8CC5-9598B544C4AD}"/>
          </ac:spMkLst>
        </pc:spChg>
        <pc:spChg chg="del">
          <ac:chgData name="Yujiang Gui" userId="dfee0644025bcaa2" providerId="LiveId" clId="{AB89CE08-DBEA-4BE0-B36F-26114D19048D}" dt="2023-07-03T13:47:06.168" v="5629" actId="478"/>
          <ac:spMkLst>
            <pc:docMk/>
            <pc:sldMk cId="493471316" sldId="282"/>
            <ac:spMk id="18" creationId="{9BCA7551-5012-0B3A-3C97-2423372373C8}"/>
          </ac:spMkLst>
        </pc:spChg>
        <pc:picChg chg="add del mod">
          <ac:chgData name="Yujiang Gui" userId="dfee0644025bcaa2" providerId="LiveId" clId="{AB89CE08-DBEA-4BE0-B36F-26114D19048D}" dt="2023-07-18T15:26:54.197" v="9225"/>
          <ac:picMkLst>
            <pc:docMk/>
            <pc:sldMk cId="493471316" sldId="282"/>
            <ac:picMk id="8" creationId="{849894A9-E907-96C4-C99D-A7D2FF1DEAEC}"/>
          </ac:picMkLst>
        </pc:picChg>
        <pc:cxnChg chg="mod">
          <ac:chgData name="Yujiang Gui" userId="dfee0644025bcaa2" providerId="LiveId" clId="{AB89CE08-DBEA-4BE0-B36F-26114D19048D}" dt="2023-07-03T13:41:28.683" v="5588"/>
          <ac:cxnSpMkLst>
            <pc:docMk/>
            <pc:sldMk cId="493471316" sldId="282"/>
            <ac:cxnSpMk id="20" creationId="{E9BFF47F-B7F0-7770-5769-0582FC059258}"/>
          </ac:cxnSpMkLst>
        </pc:cxnChg>
      </pc:sldChg>
      <pc:sldChg chg="addSp delSp modSp add mod ord modTransition modAnim modNotesTx">
        <pc:chgData name="Yujiang Gui" userId="dfee0644025bcaa2" providerId="LiveId" clId="{AB89CE08-DBEA-4BE0-B36F-26114D19048D}" dt="2023-07-18T15:26:54.197" v="9225"/>
        <pc:sldMkLst>
          <pc:docMk/>
          <pc:sldMk cId="2914670668" sldId="283"/>
        </pc:sldMkLst>
        <pc:spChg chg="del">
          <ac:chgData name="Yujiang Gui" userId="dfee0644025bcaa2" providerId="LiveId" clId="{AB89CE08-DBEA-4BE0-B36F-26114D19048D}" dt="2023-07-04T02:20:18.287" v="6561" actId="478"/>
          <ac:spMkLst>
            <pc:docMk/>
            <pc:sldMk cId="2914670668" sldId="283"/>
            <ac:spMk id="4" creationId="{B74CE177-20BA-8FE3-CD66-03CE67868F31}"/>
          </ac:spMkLst>
        </pc:spChg>
        <pc:spChg chg="mod">
          <ac:chgData name="Yujiang Gui" userId="dfee0644025bcaa2" providerId="LiveId" clId="{AB89CE08-DBEA-4BE0-B36F-26114D19048D}" dt="2023-07-03T15:24:44.550" v="6512" actId="20577"/>
          <ac:spMkLst>
            <pc:docMk/>
            <pc:sldMk cId="2914670668" sldId="283"/>
            <ac:spMk id="7" creationId="{4D6A2646-9062-63D8-236C-F52951992484}"/>
          </ac:spMkLst>
        </pc:spChg>
        <pc:spChg chg="add mod">
          <ac:chgData name="Yujiang Gui" userId="dfee0644025bcaa2" providerId="LiveId" clId="{AB89CE08-DBEA-4BE0-B36F-26114D19048D}" dt="2023-07-03T13:47:11.016" v="5632"/>
          <ac:spMkLst>
            <pc:docMk/>
            <pc:sldMk cId="2914670668" sldId="283"/>
            <ac:spMk id="8" creationId="{F887770C-A877-824A-3EC0-335F85B639ED}"/>
          </ac:spMkLst>
        </pc:spChg>
        <pc:spChg chg="del">
          <ac:chgData name="Yujiang Gui" userId="dfee0644025bcaa2" providerId="LiveId" clId="{AB89CE08-DBEA-4BE0-B36F-26114D19048D}" dt="2023-07-04T02:20:20.505" v="6563" actId="478"/>
          <ac:spMkLst>
            <pc:docMk/>
            <pc:sldMk cId="2914670668" sldId="283"/>
            <ac:spMk id="10" creationId="{F6B081EA-28A1-749D-D330-D43EEE388AF8}"/>
          </ac:spMkLst>
        </pc:spChg>
        <pc:spChg chg="del">
          <ac:chgData name="Yujiang Gui" userId="dfee0644025bcaa2" providerId="LiveId" clId="{AB89CE08-DBEA-4BE0-B36F-26114D19048D}" dt="2023-07-04T02:20:19.242" v="6562" actId="478"/>
          <ac:spMkLst>
            <pc:docMk/>
            <pc:sldMk cId="2914670668" sldId="283"/>
            <ac:spMk id="11" creationId="{0EC6132C-8734-261F-FC18-FEB90159481C}"/>
          </ac:spMkLst>
        </pc:spChg>
        <pc:spChg chg="del">
          <ac:chgData name="Yujiang Gui" userId="dfee0644025bcaa2" providerId="LiveId" clId="{AB89CE08-DBEA-4BE0-B36F-26114D19048D}" dt="2023-07-03T13:47:10.816" v="5631" actId="478"/>
          <ac:spMkLst>
            <pc:docMk/>
            <pc:sldMk cId="2914670668" sldId="283"/>
            <ac:spMk id="18" creationId="{9BCA7551-5012-0B3A-3C97-2423372373C8}"/>
          </ac:spMkLst>
        </pc:spChg>
        <pc:picChg chg="add del mod">
          <ac:chgData name="Yujiang Gui" userId="dfee0644025bcaa2" providerId="LiveId" clId="{AB89CE08-DBEA-4BE0-B36F-26114D19048D}" dt="2023-07-18T15:26:54.197" v="9225"/>
          <ac:picMkLst>
            <pc:docMk/>
            <pc:sldMk cId="2914670668" sldId="283"/>
            <ac:picMk id="10" creationId="{AAE4C7A7-193F-F0EE-B0BC-6F11013E73F6}"/>
          </ac:picMkLst>
        </pc:picChg>
      </pc:sldChg>
      <pc:sldChg chg="addSp delSp modSp add mod modTransition modAnim modNotesTx">
        <pc:chgData name="Yujiang Gui" userId="dfee0644025bcaa2" providerId="LiveId" clId="{AB89CE08-DBEA-4BE0-B36F-26114D19048D}" dt="2023-07-18T15:26:54.197" v="9225"/>
        <pc:sldMkLst>
          <pc:docMk/>
          <pc:sldMk cId="2929574914" sldId="284"/>
        </pc:sldMkLst>
        <pc:spChg chg="del">
          <ac:chgData name="Yujiang Gui" userId="dfee0644025bcaa2" providerId="LiveId" clId="{AB89CE08-DBEA-4BE0-B36F-26114D19048D}" dt="2023-07-04T02:20:28.596" v="6567" actId="478"/>
          <ac:spMkLst>
            <pc:docMk/>
            <pc:sldMk cId="2929574914" sldId="284"/>
            <ac:spMk id="4" creationId="{B74CE177-20BA-8FE3-CD66-03CE67868F31}"/>
          </ac:spMkLst>
        </pc:spChg>
        <pc:spChg chg="mod">
          <ac:chgData name="Yujiang Gui" userId="dfee0644025bcaa2" providerId="LiveId" clId="{AB89CE08-DBEA-4BE0-B36F-26114D19048D}" dt="2023-07-03T15:24:51.067" v="6515" actId="20577"/>
          <ac:spMkLst>
            <pc:docMk/>
            <pc:sldMk cId="2929574914" sldId="284"/>
            <ac:spMk id="7" creationId="{4D6A2646-9062-63D8-236C-F52951992484}"/>
          </ac:spMkLst>
        </pc:spChg>
        <pc:spChg chg="add mod">
          <ac:chgData name="Yujiang Gui" userId="dfee0644025bcaa2" providerId="LiveId" clId="{AB89CE08-DBEA-4BE0-B36F-26114D19048D}" dt="2023-07-03T13:43:40.337" v="5609"/>
          <ac:spMkLst>
            <pc:docMk/>
            <pc:sldMk cId="2929574914" sldId="284"/>
            <ac:spMk id="8" creationId="{DD4E8F11-2A0F-1406-F53B-7A7CB48908DF}"/>
          </ac:spMkLst>
        </pc:spChg>
        <pc:spChg chg="add del">
          <ac:chgData name="Yujiang Gui" userId="dfee0644025bcaa2" providerId="LiveId" clId="{AB89CE08-DBEA-4BE0-B36F-26114D19048D}" dt="2023-07-18T07:34:50.240" v="7681" actId="22"/>
          <ac:spMkLst>
            <pc:docMk/>
            <pc:sldMk cId="2929574914" sldId="284"/>
            <ac:spMk id="10" creationId="{2D6CFD21-A6A1-B7D2-5BC2-863BAE8DF6DC}"/>
          </ac:spMkLst>
        </pc:spChg>
        <pc:spChg chg="del">
          <ac:chgData name="Yujiang Gui" userId="dfee0644025bcaa2" providerId="LiveId" clId="{AB89CE08-DBEA-4BE0-B36F-26114D19048D}" dt="2023-07-04T02:20:30.685" v="6569" actId="478"/>
          <ac:spMkLst>
            <pc:docMk/>
            <pc:sldMk cId="2929574914" sldId="284"/>
            <ac:spMk id="10" creationId="{F6B081EA-28A1-749D-D330-D43EEE388AF8}"/>
          </ac:spMkLst>
        </pc:spChg>
        <pc:spChg chg="del">
          <ac:chgData name="Yujiang Gui" userId="dfee0644025bcaa2" providerId="LiveId" clId="{AB89CE08-DBEA-4BE0-B36F-26114D19048D}" dt="2023-07-04T02:20:29.629" v="6568" actId="478"/>
          <ac:spMkLst>
            <pc:docMk/>
            <pc:sldMk cId="2929574914" sldId="284"/>
            <ac:spMk id="11" creationId="{0EC6132C-8734-261F-FC18-FEB90159481C}"/>
          </ac:spMkLst>
        </pc:spChg>
        <pc:spChg chg="add mod">
          <ac:chgData name="Yujiang Gui" userId="dfee0644025bcaa2" providerId="LiveId" clId="{AB89CE08-DBEA-4BE0-B36F-26114D19048D}" dt="2023-07-03T13:47:01.154" v="5628"/>
          <ac:spMkLst>
            <pc:docMk/>
            <pc:sldMk cId="2929574914" sldId="284"/>
            <ac:spMk id="15" creationId="{74F94B9A-7E28-BC89-42F7-30D91D06A72E}"/>
          </ac:spMkLst>
        </pc:spChg>
        <pc:spChg chg="del">
          <ac:chgData name="Yujiang Gui" userId="dfee0644025bcaa2" providerId="LiveId" clId="{AB89CE08-DBEA-4BE0-B36F-26114D19048D}" dt="2023-07-03T13:47:00.883" v="5627" actId="478"/>
          <ac:spMkLst>
            <pc:docMk/>
            <pc:sldMk cId="2929574914" sldId="284"/>
            <ac:spMk id="18" creationId="{9BCA7551-5012-0B3A-3C97-2423372373C8}"/>
          </ac:spMkLst>
        </pc:spChg>
        <pc:picChg chg="add del mod">
          <ac:chgData name="Yujiang Gui" userId="dfee0644025bcaa2" providerId="LiveId" clId="{AB89CE08-DBEA-4BE0-B36F-26114D19048D}" dt="2023-07-18T15:26:54.197" v="9225"/>
          <ac:picMkLst>
            <pc:docMk/>
            <pc:sldMk cId="2929574914" sldId="284"/>
            <ac:picMk id="16" creationId="{4FADB804-6E72-8C2A-05C6-ED41EA726784}"/>
          </ac:picMkLst>
        </pc:picChg>
      </pc:sldChg>
      <pc:sldChg chg="addSp delSp modSp add mod modTransition modAnim modNotesTx">
        <pc:chgData name="Yujiang Gui" userId="dfee0644025bcaa2" providerId="LiveId" clId="{AB89CE08-DBEA-4BE0-B36F-26114D19048D}" dt="2023-07-18T15:26:54.197" v="9225"/>
        <pc:sldMkLst>
          <pc:docMk/>
          <pc:sldMk cId="3368535909" sldId="285"/>
        </pc:sldMkLst>
        <pc:spChg chg="del">
          <ac:chgData name="Yujiang Gui" userId="dfee0644025bcaa2" providerId="LiveId" clId="{AB89CE08-DBEA-4BE0-B36F-26114D19048D}" dt="2023-07-04T02:20:33.392" v="6570" actId="478"/>
          <ac:spMkLst>
            <pc:docMk/>
            <pc:sldMk cId="3368535909" sldId="285"/>
            <ac:spMk id="4" creationId="{B74CE177-20BA-8FE3-CD66-03CE67868F31}"/>
          </ac:spMkLst>
        </pc:spChg>
        <pc:spChg chg="mod">
          <ac:chgData name="Yujiang Gui" userId="dfee0644025bcaa2" providerId="LiveId" clId="{AB89CE08-DBEA-4BE0-B36F-26114D19048D}" dt="2023-07-03T15:24:54.982" v="6517" actId="20577"/>
          <ac:spMkLst>
            <pc:docMk/>
            <pc:sldMk cId="3368535909" sldId="285"/>
            <ac:spMk id="7" creationId="{4D6A2646-9062-63D8-236C-F52951992484}"/>
          </ac:spMkLst>
        </pc:spChg>
        <pc:spChg chg="del">
          <ac:chgData name="Yujiang Gui" userId="dfee0644025bcaa2" providerId="LiveId" clId="{AB89CE08-DBEA-4BE0-B36F-26114D19048D}" dt="2023-07-04T02:20:35.845" v="6572" actId="478"/>
          <ac:spMkLst>
            <pc:docMk/>
            <pc:sldMk cId="3368535909" sldId="285"/>
            <ac:spMk id="10" creationId="{F6B081EA-28A1-749D-D330-D43EEE388AF8}"/>
          </ac:spMkLst>
        </pc:spChg>
        <pc:spChg chg="del">
          <ac:chgData name="Yujiang Gui" userId="dfee0644025bcaa2" providerId="LiveId" clId="{AB89CE08-DBEA-4BE0-B36F-26114D19048D}" dt="2023-07-04T02:20:34.595" v="6571" actId="478"/>
          <ac:spMkLst>
            <pc:docMk/>
            <pc:sldMk cId="3368535909" sldId="285"/>
            <ac:spMk id="11" creationId="{0EC6132C-8734-261F-FC18-FEB90159481C}"/>
          </ac:spMkLst>
        </pc:spChg>
        <pc:spChg chg="add del mod">
          <ac:chgData name="Yujiang Gui" userId="dfee0644025bcaa2" providerId="LiveId" clId="{AB89CE08-DBEA-4BE0-B36F-26114D19048D}" dt="2023-07-03T13:50:47.054" v="5649" actId="478"/>
          <ac:spMkLst>
            <pc:docMk/>
            <pc:sldMk cId="3368535909" sldId="285"/>
            <ac:spMk id="15" creationId="{34348396-26B3-B281-69DA-0F3F8A3130DB}"/>
          </ac:spMkLst>
        </pc:spChg>
        <pc:spChg chg="add mod">
          <ac:chgData name="Yujiang Gui" userId="dfee0644025bcaa2" providerId="LiveId" clId="{AB89CE08-DBEA-4BE0-B36F-26114D19048D}" dt="2023-07-03T13:46:56.372" v="5626"/>
          <ac:spMkLst>
            <pc:docMk/>
            <pc:sldMk cId="3368535909" sldId="285"/>
            <ac:spMk id="16" creationId="{089B9448-C16B-8330-CC20-4CA7454070F9}"/>
          </ac:spMkLst>
        </pc:spChg>
        <pc:spChg chg="add mod">
          <ac:chgData name="Yujiang Gui" userId="dfee0644025bcaa2" providerId="LiveId" clId="{AB89CE08-DBEA-4BE0-B36F-26114D19048D}" dt="2023-07-03T13:50:47.270" v="5650"/>
          <ac:spMkLst>
            <pc:docMk/>
            <pc:sldMk cId="3368535909" sldId="285"/>
            <ac:spMk id="17" creationId="{E3990BC5-CC9A-492C-3B5B-F6D558E5BD23}"/>
          </ac:spMkLst>
        </pc:spChg>
        <pc:spChg chg="del">
          <ac:chgData name="Yujiang Gui" userId="dfee0644025bcaa2" providerId="LiveId" clId="{AB89CE08-DBEA-4BE0-B36F-26114D19048D}" dt="2023-07-03T13:46:55.894" v="5625" actId="478"/>
          <ac:spMkLst>
            <pc:docMk/>
            <pc:sldMk cId="3368535909" sldId="285"/>
            <ac:spMk id="18" creationId="{9BCA7551-5012-0B3A-3C97-2423372373C8}"/>
          </ac:spMkLst>
        </pc:spChg>
        <pc:picChg chg="add del mod">
          <ac:chgData name="Yujiang Gui" userId="dfee0644025bcaa2" providerId="LiveId" clId="{AB89CE08-DBEA-4BE0-B36F-26114D19048D}" dt="2023-07-18T15:26:54.197" v="9225"/>
          <ac:picMkLst>
            <pc:docMk/>
            <pc:sldMk cId="3368535909" sldId="285"/>
            <ac:picMk id="10" creationId="{7CFAED07-21DA-DD9D-B45A-0E40AAF235F5}"/>
          </ac:picMkLst>
        </pc:picChg>
      </pc:sldChg>
      <pc:sldChg chg="addSp delSp modSp add mod modTransition modAnim modNotesTx">
        <pc:chgData name="Yujiang Gui" userId="dfee0644025bcaa2" providerId="LiveId" clId="{AB89CE08-DBEA-4BE0-B36F-26114D19048D}" dt="2023-07-18T15:26:54.197" v="9225"/>
        <pc:sldMkLst>
          <pc:docMk/>
          <pc:sldMk cId="1739218613" sldId="286"/>
        </pc:sldMkLst>
        <pc:spChg chg="del">
          <ac:chgData name="Yujiang Gui" userId="dfee0644025bcaa2" providerId="LiveId" clId="{AB89CE08-DBEA-4BE0-B36F-26114D19048D}" dt="2023-07-04T02:20:45.811" v="6573" actId="478"/>
          <ac:spMkLst>
            <pc:docMk/>
            <pc:sldMk cId="1739218613" sldId="286"/>
            <ac:spMk id="4" creationId="{B74CE177-20BA-8FE3-CD66-03CE67868F31}"/>
          </ac:spMkLst>
        </pc:spChg>
        <pc:spChg chg="mod">
          <ac:chgData name="Yujiang Gui" userId="dfee0644025bcaa2" providerId="LiveId" clId="{AB89CE08-DBEA-4BE0-B36F-26114D19048D}" dt="2023-07-03T15:24:57.789" v="6518" actId="20577"/>
          <ac:spMkLst>
            <pc:docMk/>
            <pc:sldMk cId="1739218613" sldId="286"/>
            <ac:spMk id="7" creationId="{4D6A2646-9062-63D8-236C-F52951992484}"/>
          </ac:spMkLst>
        </pc:spChg>
        <pc:spChg chg="del">
          <ac:chgData name="Yujiang Gui" userId="dfee0644025bcaa2" providerId="LiveId" clId="{AB89CE08-DBEA-4BE0-B36F-26114D19048D}" dt="2023-07-04T02:20:48.294" v="6575" actId="478"/>
          <ac:spMkLst>
            <pc:docMk/>
            <pc:sldMk cId="1739218613" sldId="286"/>
            <ac:spMk id="10" creationId="{F6B081EA-28A1-749D-D330-D43EEE388AF8}"/>
          </ac:spMkLst>
        </pc:spChg>
        <pc:spChg chg="del">
          <ac:chgData name="Yujiang Gui" userId="dfee0644025bcaa2" providerId="LiveId" clId="{AB89CE08-DBEA-4BE0-B36F-26114D19048D}" dt="2023-07-04T02:20:47.091" v="6574" actId="478"/>
          <ac:spMkLst>
            <pc:docMk/>
            <pc:sldMk cId="1739218613" sldId="286"/>
            <ac:spMk id="11" creationId="{0EC6132C-8734-261F-FC18-FEB90159481C}"/>
          </ac:spMkLst>
        </pc:spChg>
        <pc:spChg chg="del">
          <ac:chgData name="Yujiang Gui" userId="dfee0644025bcaa2" providerId="LiveId" clId="{AB89CE08-DBEA-4BE0-B36F-26114D19048D}" dt="2023-07-03T13:50:52.315" v="5651" actId="478"/>
          <ac:spMkLst>
            <pc:docMk/>
            <pc:sldMk cId="1739218613" sldId="286"/>
            <ac:spMk id="15" creationId="{34348396-26B3-B281-69DA-0F3F8A3130DB}"/>
          </ac:spMkLst>
        </pc:spChg>
        <pc:spChg chg="add del mod">
          <ac:chgData name="Yujiang Gui" userId="dfee0644025bcaa2" providerId="LiveId" clId="{AB89CE08-DBEA-4BE0-B36F-26114D19048D}" dt="2023-07-03T13:50:55.076" v="5652" actId="478"/>
          <ac:spMkLst>
            <pc:docMk/>
            <pc:sldMk cId="1739218613" sldId="286"/>
            <ac:spMk id="16" creationId="{F512CCE0-358F-7DD4-149D-10CBE9C3309E}"/>
          </ac:spMkLst>
        </pc:spChg>
        <pc:spChg chg="add mod">
          <ac:chgData name="Yujiang Gui" userId="dfee0644025bcaa2" providerId="LiveId" clId="{AB89CE08-DBEA-4BE0-B36F-26114D19048D}" dt="2023-07-03T13:46:46.705" v="5624"/>
          <ac:spMkLst>
            <pc:docMk/>
            <pc:sldMk cId="1739218613" sldId="286"/>
            <ac:spMk id="17" creationId="{22C5CE7E-AA1F-C568-78E7-69DAFDF9DA03}"/>
          </ac:spMkLst>
        </pc:spChg>
        <pc:spChg chg="del">
          <ac:chgData name="Yujiang Gui" userId="dfee0644025bcaa2" providerId="LiveId" clId="{AB89CE08-DBEA-4BE0-B36F-26114D19048D}" dt="2023-07-03T13:45:57.057" v="5620" actId="478"/>
          <ac:spMkLst>
            <pc:docMk/>
            <pc:sldMk cId="1739218613" sldId="286"/>
            <ac:spMk id="18" creationId="{9BCA7551-5012-0B3A-3C97-2423372373C8}"/>
          </ac:spMkLst>
        </pc:spChg>
        <pc:spChg chg="add mod">
          <ac:chgData name="Yujiang Gui" userId="dfee0644025bcaa2" providerId="LiveId" clId="{AB89CE08-DBEA-4BE0-B36F-26114D19048D}" dt="2023-07-03T13:50:55.376" v="5653"/>
          <ac:spMkLst>
            <pc:docMk/>
            <pc:sldMk cId="1739218613" sldId="286"/>
            <ac:spMk id="19" creationId="{B8123AD5-CDBA-C142-9DC1-B18FB632361D}"/>
          </ac:spMkLst>
        </pc:spChg>
        <pc:spChg chg="add del mod">
          <ac:chgData name="Yujiang Gui" userId="dfee0644025bcaa2" providerId="LiveId" clId="{AB89CE08-DBEA-4BE0-B36F-26114D19048D}" dt="2023-07-03T13:51:51.259" v="5659"/>
          <ac:spMkLst>
            <pc:docMk/>
            <pc:sldMk cId="1739218613" sldId="286"/>
            <ac:spMk id="22" creationId="{73D11E8C-9C2C-6D22-EB33-EA08DCC90D0D}"/>
          </ac:spMkLst>
        </pc:spChg>
        <pc:spChg chg="add mod">
          <ac:chgData name="Yujiang Gui" userId="dfee0644025bcaa2" providerId="LiveId" clId="{AB89CE08-DBEA-4BE0-B36F-26114D19048D}" dt="2023-07-03T13:52:21.514" v="5667"/>
          <ac:spMkLst>
            <pc:docMk/>
            <pc:sldMk cId="1739218613" sldId="286"/>
            <ac:spMk id="23" creationId="{2AC5DD20-A337-B506-BD60-DEF181E65E75}"/>
          </ac:spMkLst>
        </pc:spChg>
        <pc:picChg chg="add del mod">
          <ac:chgData name="Yujiang Gui" userId="dfee0644025bcaa2" providerId="LiveId" clId="{AB89CE08-DBEA-4BE0-B36F-26114D19048D}" dt="2023-07-18T15:26:54.197" v="9225"/>
          <ac:picMkLst>
            <pc:docMk/>
            <pc:sldMk cId="1739218613" sldId="286"/>
            <ac:picMk id="10" creationId="{004B0799-5915-1068-2972-A45EE78B25BF}"/>
          </ac:picMkLst>
        </pc:picChg>
      </pc:sldChg>
      <pc:sldChg chg="addSp delSp modSp add mod modTransition modAnim modNotesTx">
        <pc:chgData name="Yujiang Gui" userId="dfee0644025bcaa2" providerId="LiveId" clId="{AB89CE08-DBEA-4BE0-B36F-26114D19048D}" dt="2023-07-18T15:26:54.197" v="9225"/>
        <pc:sldMkLst>
          <pc:docMk/>
          <pc:sldMk cId="2753336714" sldId="287"/>
        </pc:sldMkLst>
        <pc:spChg chg="del">
          <ac:chgData name="Yujiang Gui" userId="dfee0644025bcaa2" providerId="LiveId" clId="{AB89CE08-DBEA-4BE0-B36F-26114D19048D}" dt="2023-07-04T02:20:52.257" v="6576" actId="478"/>
          <ac:spMkLst>
            <pc:docMk/>
            <pc:sldMk cId="2753336714" sldId="287"/>
            <ac:spMk id="4" creationId="{B74CE177-20BA-8FE3-CD66-03CE67868F31}"/>
          </ac:spMkLst>
        </pc:spChg>
        <pc:spChg chg="mod">
          <ac:chgData name="Yujiang Gui" userId="dfee0644025bcaa2" providerId="LiveId" clId="{AB89CE08-DBEA-4BE0-B36F-26114D19048D}" dt="2023-07-03T15:25:01.296" v="6520" actId="20577"/>
          <ac:spMkLst>
            <pc:docMk/>
            <pc:sldMk cId="2753336714" sldId="287"/>
            <ac:spMk id="7" creationId="{4D6A2646-9062-63D8-236C-F52951992484}"/>
          </ac:spMkLst>
        </pc:spChg>
        <pc:spChg chg="del">
          <ac:chgData name="Yujiang Gui" userId="dfee0644025bcaa2" providerId="LiveId" clId="{AB89CE08-DBEA-4BE0-B36F-26114D19048D}" dt="2023-07-04T02:20:54.084" v="6578" actId="478"/>
          <ac:spMkLst>
            <pc:docMk/>
            <pc:sldMk cId="2753336714" sldId="287"/>
            <ac:spMk id="10" creationId="{F6B081EA-28A1-749D-D330-D43EEE388AF8}"/>
          </ac:spMkLst>
        </pc:spChg>
        <pc:spChg chg="del">
          <ac:chgData name="Yujiang Gui" userId="dfee0644025bcaa2" providerId="LiveId" clId="{AB89CE08-DBEA-4BE0-B36F-26114D19048D}" dt="2023-07-04T02:20:53.240" v="6577" actId="478"/>
          <ac:spMkLst>
            <pc:docMk/>
            <pc:sldMk cId="2753336714" sldId="287"/>
            <ac:spMk id="11" creationId="{0EC6132C-8734-261F-FC18-FEB90159481C}"/>
          </ac:spMkLst>
        </pc:spChg>
        <pc:spChg chg="del">
          <ac:chgData name="Yujiang Gui" userId="dfee0644025bcaa2" providerId="LiveId" clId="{AB89CE08-DBEA-4BE0-B36F-26114D19048D}" dt="2023-07-03T13:50:00.178" v="5644" actId="478"/>
          <ac:spMkLst>
            <pc:docMk/>
            <pc:sldMk cId="2753336714" sldId="287"/>
            <ac:spMk id="15" creationId="{34348396-26B3-B281-69DA-0F3F8A3130DB}"/>
          </ac:spMkLst>
        </pc:spChg>
        <pc:spChg chg="del">
          <ac:chgData name="Yujiang Gui" userId="dfee0644025bcaa2" providerId="LiveId" clId="{AB89CE08-DBEA-4BE0-B36F-26114D19048D}" dt="2023-07-03T13:49:55.051" v="5643" actId="478"/>
          <ac:spMkLst>
            <pc:docMk/>
            <pc:sldMk cId="2753336714" sldId="287"/>
            <ac:spMk id="16" creationId="{F512CCE0-358F-7DD4-149D-10CBE9C3309E}"/>
          </ac:spMkLst>
        </pc:spChg>
        <pc:spChg chg="add del mod">
          <ac:chgData name="Yujiang Gui" userId="dfee0644025bcaa2" providerId="LiveId" clId="{AB89CE08-DBEA-4BE0-B36F-26114D19048D}" dt="2023-07-03T13:49:53.847" v="5642" actId="478"/>
          <ac:spMkLst>
            <pc:docMk/>
            <pc:sldMk cId="2753336714" sldId="287"/>
            <ac:spMk id="18" creationId="{7BECEDA6-6196-45B6-7F5B-51326C13699E}"/>
          </ac:spMkLst>
        </pc:spChg>
        <pc:spChg chg="add mod">
          <ac:chgData name="Yujiang Gui" userId="dfee0644025bcaa2" providerId="LiveId" clId="{AB89CE08-DBEA-4BE0-B36F-26114D19048D}" dt="2023-07-03T13:50:32.632" v="5648"/>
          <ac:spMkLst>
            <pc:docMk/>
            <pc:sldMk cId="2753336714" sldId="287"/>
            <ac:spMk id="19" creationId="{90DA940D-4E3B-C654-DD90-2524C6E4FD9C}"/>
          </ac:spMkLst>
        </pc:spChg>
        <pc:spChg chg="add del mod">
          <ac:chgData name="Yujiang Gui" userId="dfee0644025bcaa2" providerId="LiveId" clId="{AB89CE08-DBEA-4BE0-B36F-26114D19048D}" dt="2023-07-03T13:51:55.626" v="5662" actId="11529"/>
          <ac:spMkLst>
            <pc:docMk/>
            <pc:sldMk cId="2753336714" sldId="287"/>
            <ac:spMk id="22" creationId="{4F2CA07C-8ADD-E475-1CA3-CB1C336B10D1}"/>
          </ac:spMkLst>
        </pc:spChg>
        <pc:spChg chg="add mod">
          <ac:chgData name="Yujiang Gui" userId="dfee0644025bcaa2" providerId="LiveId" clId="{AB89CE08-DBEA-4BE0-B36F-26114D19048D}" dt="2023-07-03T13:52:15.104" v="5666"/>
          <ac:spMkLst>
            <pc:docMk/>
            <pc:sldMk cId="2753336714" sldId="287"/>
            <ac:spMk id="23" creationId="{3F322F87-200A-C09E-FECE-2273C3A58D8B}"/>
          </ac:spMkLst>
        </pc:spChg>
        <pc:spChg chg="add mod">
          <ac:chgData name="Yujiang Gui" userId="dfee0644025bcaa2" providerId="LiveId" clId="{AB89CE08-DBEA-4BE0-B36F-26114D19048D}" dt="2023-07-03T13:52:56.437" v="5671"/>
          <ac:spMkLst>
            <pc:docMk/>
            <pc:sldMk cId="2753336714" sldId="287"/>
            <ac:spMk id="24" creationId="{6DFB9925-14A7-0E3C-3AA9-45C73EDB3E51}"/>
          </ac:spMkLst>
        </pc:spChg>
        <pc:picChg chg="add del mod">
          <ac:chgData name="Yujiang Gui" userId="dfee0644025bcaa2" providerId="LiveId" clId="{AB89CE08-DBEA-4BE0-B36F-26114D19048D}" dt="2023-07-18T15:26:54.197" v="9225"/>
          <ac:picMkLst>
            <pc:docMk/>
            <pc:sldMk cId="2753336714" sldId="287"/>
            <ac:picMk id="10" creationId="{DA4D6671-EBDF-CB9F-6A54-0EB172E33586}"/>
          </ac:picMkLst>
        </pc:picChg>
      </pc:sldChg>
      <pc:sldChg chg="addSp delSp modSp add del mod">
        <pc:chgData name="Yujiang Gui" userId="dfee0644025bcaa2" providerId="LiveId" clId="{AB89CE08-DBEA-4BE0-B36F-26114D19048D}" dt="2023-07-03T14:17:23.226" v="5809" actId="47"/>
        <pc:sldMkLst>
          <pc:docMk/>
          <pc:sldMk cId="213941665" sldId="288"/>
        </pc:sldMkLst>
        <pc:spChg chg="mod">
          <ac:chgData name="Yujiang Gui" userId="dfee0644025bcaa2" providerId="LiveId" clId="{AB89CE08-DBEA-4BE0-B36F-26114D19048D}" dt="2023-07-03T13:56:40.286" v="5683"/>
          <ac:spMkLst>
            <pc:docMk/>
            <pc:sldMk cId="213941665" sldId="288"/>
            <ac:spMk id="2" creationId="{4BD96DB3-D9B7-6927-F1E9-E505E1AF88EC}"/>
          </ac:spMkLst>
        </pc:spChg>
        <pc:graphicFrameChg chg="del">
          <ac:chgData name="Yujiang Gui" userId="dfee0644025bcaa2" providerId="LiveId" clId="{AB89CE08-DBEA-4BE0-B36F-26114D19048D}" dt="2023-07-03T13:56:26.128" v="5677" actId="478"/>
          <ac:graphicFrameMkLst>
            <pc:docMk/>
            <pc:sldMk cId="213941665" sldId="288"/>
            <ac:graphicFrameMk id="3" creationId="{2372EBEF-6B66-FC18-9C47-10973566EEBC}"/>
          </ac:graphicFrameMkLst>
        </pc:graphicFrameChg>
        <pc:picChg chg="add del mod">
          <ac:chgData name="Yujiang Gui" userId="dfee0644025bcaa2" providerId="LiveId" clId="{AB89CE08-DBEA-4BE0-B36F-26114D19048D}" dt="2023-07-03T13:57:01.516" v="5686" actId="478"/>
          <ac:picMkLst>
            <pc:docMk/>
            <pc:sldMk cId="213941665" sldId="288"/>
            <ac:picMk id="8" creationId="{CC030A89-F0E7-6981-F7AB-39A0A77C0272}"/>
          </ac:picMkLst>
        </pc:picChg>
      </pc:sldChg>
      <pc:sldChg chg="addSp delSp modSp add mod modTransition modAnim modNotesTx">
        <pc:chgData name="Yujiang Gui" userId="dfee0644025bcaa2" providerId="LiveId" clId="{AB89CE08-DBEA-4BE0-B36F-26114D19048D}" dt="2023-07-18T15:26:54.197" v="9225"/>
        <pc:sldMkLst>
          <pc:docMk/>
          <pc:sldMk cId="2631549435" sldId="289"/>
        </pc:sldMkLst>
        <pc:spChg chg="mod">
          <ac:chgData name="Yujiang Gui" userId="dfee0644025bcaa2" providerId="LiveId" clId="{AB89CE08-DBEA-4BE0-B36F-26114D19048D}" dt="2023-07-03T14:17:35.555" v="5810" actId="20577"/>
          <ac:spMkLst>
            <pc:docMk/>
            <pc:sldMk cId="2631549435" sldId="289"/>
            <ac:spMk id="2" creationId="{4BD96DB3-D9B7-6927-F1E9-E505E1AF88EC}"/>
          </ac:spMkLst>
        </pc:spChg>
        <pc:spChg chg="mod">
          <ac:chgData name="Yujiang Gui" userId="dfee0644025bcaa2" providerId="LiveId" clId="{AB89CE08-DBEA-4BE0-B36F-26114D19048D}" dt="2023-07-03T15:25:20.884" v="6523" actId="20577"/>
          <ac:spMkLst>
            <pc:docMk/>
            <pc:sldMk cId="2631549435" sldId="289"/>
            <ac:spMk id="7" creationId="{4D6A2646-9062-63D8-236C-F52951992484}"/>
          </ac:spMkLst>
        </pc:spChg>
        <pc:graphicFrameChg chg="add del mod">
          <ac:chgData name="Yujiang Gui" userId="dfee0644025bcaa2" providerId="LiveId" clId="{AB89CE08-DBEA-4BE0-B36F-26114D19048D}" dt="2023-07-03T14:15:40.583" v="5735" actId="478"/>
          <ac:graphicFrameMkLst>
            <pc:docMk/>
            <pc:sldMk cId="2631549435" sldId="289"/>
            <ac:graphicFrameMk id="3" creationId="{AD13F03F-C01C-678D-9A63-733C0B585646}"/>
          </ac:graphicFrameMkLst>
        </pc:graphicFrameChg>
        <pc:graphicFrameChg chg="add mod">
          <ac:chgData name="Yujiang Gui" userId="dfee0644025bcaa2" providerId="LiveId" clId="{AB89CE08-DBEA-4BE0-B36F-26114D19048D}" dt="2023-07-11T05:38:58.297" v="7409" actId="208"/>
          <ac:graphicFrameMkLst>
            <pc:docMk/>
            <pc:sldMk cId="2631549435" sldId="289"/>
            <ac:graphicFrameMk id="4" creationId="{AD13F03F-C01C-678D-9A63-733C0B585646}"/>
          </ac:graphicFrameMkLst>
        </pc:graphicFrameChg>
        <pc:graphicFrameChg chg="add del mod modGraphic">
          <ac:chgData name="Yujiang Gui" userId="dfee0644025bcaa2" providerId="LiveId" clId="{AB89CE08-DBEA-4BE0-B36F-26114D19048D}" dt="2023-07-03T14:18:46.985" v="5825" actId="478"/>
          <ac:graphicFrameMkLst>
            <pc:docMk/>
            <pc:sldMk cId="2631549435" sldId="289"/>
            <ac:graphicFrameMk id="11" creationId="{6CC94210-F8CB-AB76-BA92-8CD630FF1EE5}"/>
          </ac:graphicFrameMkLst>
        </pc:graphicFrameChg>
        <pc:picChg chg="add del mod">
          <ac:chgData name="Yujiang Gui" userId="dfee0644025bcaa2" providerId="LiveId" clId="{AB89CE08-DBEA-4BE0-B36F-26114D19048D}" dt="2023-07-18T15:26:54.197" v="9225"/>
          <ac:picMkLst>
            <pc:docMk/>
            <pc:sldMk cId="2631549435" sldId="289"/>
            <ac:picMk id="8" creationId="{0E754E94-6052-28DA-BCAA-27B20561F537}"/>
          </ac:picMkLst>
        </pc:picChg>
        <pc:picChg chg="add del mod">
          <ac:chgData name="Yujiang Gui" userId="dfee0644025bcaa2" providerId="LiveId" clId="{AB89CE08-DBEA-4BE0-B36F-26114D19048D}" dt="2023-07-03T14:17:14.207" v="5807" actId="478"/>
          <ac:picMkLst>
            <pc:docMk/>
            <pc:sldMk cId="2631549435" sldId="289"/>
            <ac:picMk id="8" creationId="{54FA5E80-F236-26FA-6961-470C8D2FB3BF}"/>
          </ac:picMkLst>
        </pc:picChg>
        <pc:picChg chg="add del mod">
          <ac:chgData name="Yujiang Gui" userId="dfee0644025bcaa2" providerId="LiveId" clId="{AB89CE08-DBEA-4BE0-B36F-26114D19048D}" dt="2023-07-03T14:17:56.474" v="5814" actId="478"/>
          <ac:picMkLst>
            <pc:docMk/>
            <pc:sldMk cId="2631549435" sldId="289"/>
            <ac:picMk id="10" creationId="{54FA5E80-F236-26FA-6961-470C8D2FB3BF}"/>
          </ac:picMkLst>
        </pc:picChg>
        <pc:picChg chg="add mod">
          <ac:chgData name="Yujiang Gui" userId="dfee0644025bcaa2" providerId="LiveId" clId="{AB89CE08-DBEA-4BE0-B36F-26114D19048D}" dt="2023-07-03T14:18:26.536" v="5822"/>
          <ac:picMkLst>
            <pc:docMk/>
            <pc:sldMk cId="2631549435" sldId="289"/>
            <ac:picMk id="12" creationId="{54FA5E80-F236-26FA-6961-470C8D2FB3BF}"/>
          </ac:picMkLst>
        </pc:picChg>
        <pc:picChg chg="add mod">
          <ac:chgData name="Yujiang Gui" userId="dfee0644025bcaa2" providerId="LiveId" clId="{AB89CE08-DBEA-4BE0-B36F-26114D19048D}" dt="2023-07-03T14:18:34.656" v="5824"/>
          <ac:picMkLst>
            <pc:docMk/>
            <pc:sldMk cId="2631549435" sldId="289"/>
            <ac:picMk id="13" creationId="{54FA5E80-F236-26FA-6961-470C8D2FB3BF}"/>
          </ac:picMkLst>
        </pc:picChg>
        <pc:picChg chg="add mod">
          <ac:chgData name="Yujiang Gui" userId="dfee0644025bcaa2" providerId="LiveId" clId="{AB89CE08-DBEA-4BE0-B36F-26114D19048D}" dt="2023-07-03T14:21:45.054" v="5903" actId="1038"/>
          <ac:picMkLst>
            <pc:docMk/>
            <pc:sldMk cId="2631549435" sldId="289"/>
            <ac:picMk id="14" creationId="{54FA5E80-F236-26FA-6961-470C8D2FB3BF}"/>
          </ac:picMkLst>
        </pc:picChg>
        <pc:picChg chg="add mod">
          <ac:chgData name="Yujiang Gui" userId="dfee0644025bcaa2" providerId="LiveId" clId="{AB89CE08-DBEA-4BE0-B36F-26114D19048D}" dt="2023-07-03T14:21:47.947" v="5906" actId="1038"/>
          <ac:picMkLst>
            <pc:docMk/>
            <pc:sldMk cId="2631549435" sldId="289"/>
            <ac:picMk id="15" creationId="{353158FA-4BE6-C8AF-0990-121372F83313}"/>
          </ac:picMkLst>
        </pc:picChg>
        <pc:picChg chg="add mod">
          <ac:chgData name="Yujiang Gui" userId="dfee0644025bcaa2" providerId="LiveId" clId="{AB89CE08-DBEA-4BE0-B36F-26114D19048D}" dt="2023-07-03T14:20:24.030" v="5859" actId="14100"/>
          <ac:picMkLst>
            <pc:docMk/>
            <pc:sldMk cId="2631549435" sldId="289"/>
            <ac:picMk id="16" creationId="{7AA8BB3D-07A1-FAE0-1CC4-69DA02A3FF3C}"/>
          </ac:picMkLst>
        </pc:picChg>
        <pc:picChg chg="add mod">
          <ac:chgData name="Yujiang Gui" userId="dfee0644025bcaa2" providerId="LiveId" clId="{AB89CE08-DBEA-4BE0-B36F-26114D19048D}" dt="2023-07-03T14:20:57.920" v="5879" actId="1037"/>
          <ac:picMkLst>
            <pc:docMk/>
            <pc:sldMk cId="2631549435" sldId="289"/>
            <ac:picMk id="17" creationId="{BC56F5AF-D3CD-6EC5-E755-6F5F8DE688FA}"/>
          </ac:picMkLst>
        </pc:picChg>
        <pc:picChg chg="add mod">
          <ac:chgData name="Yujiang Gui" userId="dfee0644025bcaa2" providerId="LiveId" clId="{AB89CE08-DBEA-4BE0-B36F-26114D19048D}" dt="2023-07-03T14:21:01.959" v="5889" actId="1035"/>
          <ac:picMkLst>
            <pc:docMk/>
            <pc:sldMk cId="2631549435" sldId="289"/>
            <ac:picMk id="18" creationId="{87FF8550-9FB3-5FFC-72F4-E08C14F2312B}"/>
          </ac:picMkLst>
        </pc:picChg>
        <pc:cxnChg chg="add del mod">
          <ac:chgData name="Yujiang Gui" userId="dfee0644025bcaa2" providerId="LiveId" clId="{AB89CE08-DBEA-4BE0-B36F-26114D19048D}" dt="2023-07-03T14:21:08.175" v="5890" actId="478"/>
          <ac:cxnSpMkLst>
            <pc:docMk/>
            <pc:sldMk cId="2631549435" sldId="289"/>
            <ac:cxnSpMk id="20" creationId="{E0B5B20E-833E-CE39-29E4-DD6767AE3454}"/>
          </ac:cxnSpMkLst>
        </pc:cxnChg>
        <pc:cxnChg chg="add del mod">
          <ac:chgData name="Yujiang Gui" userId="dfee0644025bcaa2" providerId="LiveId" clId="{AB89CE08-DBEA-4BE0-B36F-26114D19048D}" dt="2023-07-03T14:21:10.333" v="5891" actId="478"/>
          <ac:cxnSpMkLst>
            <pc:docMk/>
            <pc:sldMk cId="2631549435" sldId="289"/>
            <ac:cxnSpMk id="21" creationId="{F4652FE1-738D-0BD9-416F-25B63FC03DA9}"/>
          </ac:cxnSpMkLst>
        </pc:cxnChg>
      </pc:sldChg>
      <pc:sldChg chg="addSp delSp modSp add mod modTransition modAnim modNotesTx">
        <pc:chgData name="Yujiang Gui" userId="dfee0644025bcaa2" providerId="LiveId" clId="{AB89CE08-DBEA-4BE0-B36F-26114D19048D}" dt="2023-07-18T15:26:54.197" v="9225"/>
        <pc:sldMkLst>
          <pc:docMk/>
          <pc:sldMk cId="4033128979" sldId="290"/>
        </pc:sldMkLst>
        <pc:spChg chg="mod">
          <ac:chgData name="Yujiang Gui" userId="dfee0644025bcaa2" providerId="LiveId" clId="{AB89CE08-DBEA-4BE0-B36F-26114D19048D}" dt="2023-07-11T05:49:04.060" v="7438" actId="20577"/>
          <ac:spMkLst>
            <pc:docMk/>
            <pc:sldMk cId="4033128979" sldId="290"/>
            <ac:spMk id="2" creationId="{4BD96DB3-D9B7-6927-F1E9-E505E1AF88EC}"/>
          </ac:spMkLst>
        </pc:spChg>
        <pc:spChg chg="mod">
          <ac:chgData name="Yujiang Gui" userId="dfee0644025bcaa2" providerId="LiveId" clId="{AB89CE08-DBEA-4BE0-B36F-26114D19048D}" dt="2023-07-03T15:25:40.615" v="6527" actId="20577"/>
          <ac:spMkLst>
            <pc:docMk/>
            <pc:sldMk cId="4033128979" sldId="290"/>
            <ac:spMk id="7" creationId="{4D6A2646-9062-63D8-236C-F52951992484}"/>
          </ac:spMkLst>
        </pc:spChg>
        <pc:graphicFrameChg chg="add del mod">
          <ac:chgData name="Yujiang Gui" userId="dfee0644025bcaa2" providerId="LiveId" clId="{AB89CE08-DBEA-4BE0-B36F-26114D19048D}" dt="2023-07-11T05:39:36.017" v="7412" actId="478"/>
          <ac:graphicFrameMkLst>
            <pc:docMk/>
            <pc:sldMk cId="4033128979" sldId="290"/>
            <ac:graphicFrameMk id="3" creationId="{37DE52C1-1E04-BD6F-5994-2517C3EB565B}"/>
          </ac:graphicFrameMkLst>
        </pc:graphicFrameChg>
        <pc:graphicFrameChg chg="del">
          <ac:chgData name="Yujiang Gui" userId="dfee0644025bcaa2" providerId="LiveId" clId="{AB89CE08-DBEA-4BE0-B36F-26114D19048D}" dt="2023-07-04T04:37:13.208" v="6616" actId="478"/>
          <ac:graphicFrameMkLst>
            <pc:docMk/>
            <pc:sldMk cId="4033128979" sldId="290"/>
            <ac:graphicFrameMk id="4" creationId="{AD13F03F-C01C-678D-9A63-733C0B585646}"/>
          </ac:graphicFrameMkLst>
        </pc:graphicFrameChg>
        <pc:graphicFrameChg chg="add del mod">
          <ac:chgData name="Yujiang Gui" userId="dfee0644025bcaa2" providerId="LiveId" clId="{AB89CE08-DBEA-4BE0-B36F-26114D19048D}" dt="2023-07-11T05:39:30.891" v="7411"/>
          <ac:graphicFrameMkLst>
            <pc:docMk/>
            <pc:sldMk cId="4033128979" sldId="290"/>
            <ac:graphicFrameMk id="4" creationId="{CA808592-4EC1-7985-E53D-1B9928153901}"/>
          </ac:graphicFrameMkLst>
        </pc:graphicFrameChg>
        <pc:graphicFrameChg chg="add mod">
          <ac:chgData name="Yujiang Gui" userId="dfee0644025bcaa2" providerId="LiveId" clId="{AB89CE08-DBEA-4BE0-B36F-26114D19048D}" dt="2023-07-11T05:39:36.500" v="7413"/>
          <ac:graphicFrameMkLst>
            <pc:docMk/>
            <pc:sldMk cId="4033128979" sldId="290"/>
            <ac:graphicFrameMk id="8" creationId="{13A4AE24-CF07-45FE-35CC-95DB822E05E7}"/>
          </ac:graphicFrameMkLst>
        </pc:graphicFrameChg>
        <pc:picChg chg="add del mod">
          <ac:chgData name="Yujiang Gui" userId="dfee0644025bcaa2" providerId="LiveId" clId="{AB89CE08-DBEA-4BE0-B36F-26114D19048D}" dt="2023-07-18T15:26:54.197" v="9225"/>
          <ac:picMkLst>
            <pc:docMk/>
            <pc:sldMk cId="4033128979" sldId="290"/>
            <ac:picMk id="4" creationId="{58A8815C-A91E-C75D-D2BF-7DB266AF1945}"/>
          </ac:picMkLst>
        </pc:picChg>
      </pc:sldChg>
      <pc:sldChg chg="addSp delSp modSp add mod modTransition modAnim modNotesTx">
        <pc:chgData name="Yujiang Gui" userId="dfee0644025bcaa2" providerId="LiveId" clId="{AB89CE08-DBEA-4BE0-B36F-26114D19048D}" dt="2023-07-18T21:56:12.187" v="9235" actId="20577"/>
        <pc:sldMkLst>
          <pc:docMk/>
          <pc:sldMk cId="2326087820" sldId="291"/>
        </pc:sldMkLst>
        <pc:spChg chg="mod">
          <ac:chgData name="Yujiang Gui" userId="dfee0644025bcaa2" providerId="LiveId" clId="{AB89CE08-DBEA-4BE0-B36F-26114D19048D}" dt="2023-07-03T14:23:51.209" v="5938" actId="20577"/>
          <ac:spMkLst>
            <pc:docMk/>
            <pc:sldMk cId="2326087820" sldId="291"/>
            <ac:spMk id="2" creationId="{4BD96DB3-D9B7-6927-F1E9-E505E1AF88EC}"/>
          </ac:spMkLst>
        </pc:spChg>
        <pc:spChg chg="mod">
          <ac:chgData name="Yujiang Gui" userId="dfee0644025bcaa2" providerId="LiveId" clId="{AB89CE08-DBEA-4BE0-B36F-26114D19048D}" dt="2023-07-03T15:25:54.704" v="6531" actId="20577"/>
          <ac:spMkLst>
            <pc:docMk/>
            <pc:sldMk cId="2326087820" sldId="291"/>
            <ac:spMk id="7" creationId="{4D6A2646-9062-63D8-236C-F52951992484}"/>
          </ac:spMkLst>
        </pc:spChg>
        <pc:picChg chg="add del mod">
          <ac:chgData name="Yujiang Gui" userId="dfee0644025bcaa2" providerId="LiveId" clId="{AB89CE08-DBEA-4BE0-B36F-26114D19048D}" dt="2023-07-18T15:26:54.197" v="9225"/>
          <ac:picMkLst>
            <pc:docMk/>
            <pc:sldMk cId="2326087820" sldId="291"/>
            <ac:picMk id="4" creationId="{7F47E4D5-1F23-8FE3-9E42-7F0CB90A793F}"/>
          </ac:picMkLst>
        </pc:picChg>
      </pc:sldChg>
      <pc:sldChg chg="addSp delSp modSp add mod modTransition modAnim modNotesTx">
        <pc:chgData name="Yujiang Gui" userId="dfee0644025bcaa2" providerId="LiveId" clId="{AB89CE08-DBEA-4BE0-B36F-26114D19048D}" dt="2023-07-18T15:34:55.344" v="9226" actId="20577"/>
        <pc:sldMkLst>
          <pc:docMk/>
          <pc:sldMk cId="2732751253" sldId="292"/>
        </pc:sldMkLst>
        <pc:spChg chg="mod">
          <ac:chgData name="Yujiang Gui" userId="dfee0644025bcaa2" providerId="LiveId" clId="{AB89CE08-DBEA-4BE0-B36F-26114D19048D}" dt="2023-07-09T14:27:37.396" v="7171" actId="113"/>
          <ac:spMkLst>
            <pc:docMk/>
            <pc:sldMk cId="2732751253" sldId="292"/>
            <ac:spMk id="2" creationId="{4BD96DB3-D9B7-6927-F1E9-E505E1AF88EC}"/>
          </ac:spMkLst>
        </pc:spChg>
        <pc:spChg chg="mod">
          <ac:chgData name="Yujiang Gui" userId="dfee0644025bcaa2" providerId="LiveId" clId="{AB89CE08-DBEA-4BE0-B36F-26114D19048D}" dt="2023-07-03T15:25:58.285" v="6533" actId="20577"/>
          <ac:spMkLst>
            <pc:docMk/>
            <pc:sldMk cId="2732751253" sldId="292"/>
            <ac:spMk id="7" creationId="{4D6A2646-9062-63D8-236C-F52951992484}"/>
          </ac:spMkLst>
        </pc:spChg>
        <pc:picChg chg="add del mod">
          <ac:chgData name="Yujiang Gui" userId="dfee0644025bcaa2" providerId="LiveId" clId="{AB89CE08-DBEA-4BE0-B36F-26114D19048D}" dt="2023-07-18T15:26:54.197" v="9225"/>
          <ac:picMkLst>
            <pc:docMk/>
            <pc:sldMk cId="2732751253" sldId="292"/>
            <ac:picMk id="4" creationId="{CF50D47B-054E-B62E-4CD8-83D7590A82B3}"/>
          </ac:picMkLst>
        </pc:picChg>
      </pc:sldChg>
      <pc:sldChg chg="addSp delSp modSp add mod modTransition modAnim modNotesTx">
        <pc:chgData name="Yujiang Gui" userId="dfee0644025bcaa2" providerId="LiveId" clId="{AB89CE08-DBEA-4BE0-B36F-26114D19048D}" dt="2023-07-18T15:26:54.197" v="9225"/>
        <pc:sldMkLst>
          <pc:docMk/>
          <pc:sldMk cId="2709644978" sldId="293"/>
        </pc:sldMkLst>
        <pc:spChg chg="mod">
          <ac:chgData name="Yujiang Gui" userId="dfee0644025bcaa2" providerId="LiveId" clId="{AB89CE08-DBEA-4BE0-B36F-26114D19048D}" dt="2023-07-18T12:34:23.311" v="8936" actId="20577"/>
          <ac:spMkLst>
            <pc:docMk/>
            <pc:sldMk cId="2709644978" sldId="293"/>
            <ac:spMk id="2" creationId="{4BD96DB3-D9B7-6927-F1E9-E505E1AF88EC}"/>
          </ac:spMkLst>
        </pc:spChg>
        <pc:spChg chg="mod">
          <ac:chgData name="Yujiang Gui" userId="dfee0644025bcaa2" providerId="LiveId" clId="{AB89CE08-DBEA-4BE0-B36F-26114D19048D}" dt="2023-07-03T15:26:02.391" v="6535" actId="20577"/>
          <ac:spMkLst>
            <pc:docMk/>
            <pc:sldMk cId="2709644978" sldId="293"/>
            <ac:spMk id="7" creationId="{4D6A2646-9062-63D8-236C-F52951992484}"/>
          </ac:spMkLst>
        </pc:spChg>
        <pc:picChg chg="add del mod">
          <ac:chgData name="Yujiang Gui" userId="dfee0644025bcaa2" providerId="LiveId" clId="{AB89CE08-DBEA-4BE0-B36F-26114D19048D}" dt="2023-07-18T15:26:54.197" v="9225"/>
          <ac:picMkLst>
            <pc:docMk/>
            <pc:sldMk cId="2709644978" sldId="293"/>
            <ac:picMk id="4" creationId="{A5AD7C5F-22F7-08D8-2661-262819F9DBB7}"/>
          </ac:picMkLst>
        </pc:picChg>
      </pc:sldChg>
      <pc:sldChg chg="addSp delSp modSp add mod modTransition modAnim modNotesTx">
        <pc:chgData name="Yujiang Gui" userId="dfee0644025bcaa2" providerId="LiveId" clId="{AB89CE08-DBEA-4BE0-B36F-26114D19048D}" dt="2023-07-18T15:26:54.197" v="9225"/>
        <pc:sldMkLst>
          <pc:docMk/>
          <pc:sldMk cId="4116507440" sldId="294"/>
        </pc:sldMkLst>
        <pc:spChg chg="add mod">
          <ac:chgData name="Yujiang Gui" userId="dfee0644025bcaa2" providerId="LiveId" clId="{AB89CE08-DBEA-4BE0-B36F-26114D19048D}" dt="2023-07-03T14:42:31.686" v="6028" actId="1076"/>
          <ac:spMkLst>
            <pc:docMk/>
            <pc:sldMk cId="4116507440" sldId="294"/>
            <ac:spMk id="2" creationId="{DDC7EA2C-285D-DFA5-85B4-9F93BE3D6993}"/>
          </ac:spMkLst>
        </pc:spChg>
        <pc:spChg chg="add mod">
          <ac:chgData name="Yujiang Gui" userId="dfee0644025bcaa2" providerId="LiveId" clId="{AB89CE08-DBEA-4BE0-B36F-26114D19048D}" dt="2023-07-04T02:30:08.344" v="6609" actId="1076"/>
          <ac:spMkLst>
            <pc:docMk/>
            <pc:sldMk cId="4116507440" sldId="294"/>
            <ac:spMk id="3" creationId="{0B88DD52-C4B3-3E1C-23F6-2DC14DA19BED}"/>
          </ac:spMkLst>
        </pc:spChg>
        <pc:spChg chg="mod">
          <ac:chgData name="Yujiang Gui" userId="dfee0644025bcaa2" providerId="LiveId" clId="{AB89CE08-DBEA-4BE0-B36F-26114D19048D}" dt="2023-07-11T06:50:33.004" v="7444" actId="20577"/>
          <ac:spMkLst>
            <pc:docMk/>
            <pc:sldMk cId="4116507440" sldId="294"/>
            <ac:spMk id="9" creationId="{6F0C030E-BB42-8E59-8839-7A5DD8761B58}"/>
          </ac:spMkLst>
        </pc:spChg>
        <pc:spChg chg="del">
          <ac:chgData name="Yujiang Gui" userId="dfee0644025bcaa2" providerId="LiveId" clId="{AB89CE08-DBEA-4BE0-B36F-26114D19048D}" dt="2023-07-03T14:42:24.336" v="6026" actId="478"/>
          <ac:spMkLst>
            <pc:docMk/>
            <pc:sldMk cId="4116507440" sldId="294"/>
            <ac:spMk id="20" creationId="{6CC0B2EC-32AB-84DF-17FF-12D75E29C847}"/>
          </ac:spMkLst>
        </pc:spChg>
        <pc:picChg chg="add del mod">
          <ac:chgData name="Yujiang Gui" userId="dfee0644025bcaa2" providerId="LiveId" clId="{AB89CE08-DBEA-4BE0-B36F-26114D19048D}" dt="2023-07-18T15:26:54.197" v="9225"/>
          <ac:picMkLst>
            <pc:docMk/>
            <pc:sldMk cId="4116507440" sldId="294"/>
            <ac:picMk id="8" creationId="{93C381C1-E720-FD46-52A6-B7CA5D8FFF5B}"/>
          </ac:picMkLst>
        </pc:picChg>
      </pc:sldChg>
      <pc:sldChg chg="addSp delSp modSp add mod modTransition modNotesTx">
        <pc:chgData name="Yujiang Gui" userId="dfee0644025bcaa2" providerId="LiveId" clId="{AB89CE08-DBEA-4BE0-B36F-26114D19048D}" dt="2023-07-18T22:50:33.018" v="9310" actId="1076"/>
        <pc:sldMkLst>
          <pc:docMk/>
          <pc:sldMk cId="628297876" sldId="295"/>
        </pc:sldMkLst>
        <pc:spChg chg="del">
          <ac:chgData name="Yujiang Gui" userId="dfee0644025bcaa2" providerId="LiveId" clId="{AB89CE08-DBEA-4BE0-B36F-26114D19048D}" dt="2023-07-18T07:45:31.021" v="7902" actId="478"/>
          <ac:spMkLst>
            <pc:docMk/>
            <pc:sldMk cId="628297876" sldId="295"/>
            <ac:spMk id="2" creationId="{AC66DDF7-09A0-F216-7230-8E1F4610F582}"/>
          </ac:spMkLst>
        </pc:spChg>
        <pc:spChg chg="add mod">
          <ac:chgData name="Yujiang Gui" userId="dfee0644025bcaa2" providerId="LiveId" clId="{AB89CE08-DBEA-4BE0-B36F-26114D19048D}" dt="2023-07-18T22:50:33.018" v="9310" actId="1076"/>
          <ac:spMkLst>
            <pc:docMk/>
            <pc:sldMk cId="628297876" sldId="295"/>
            <ac:spMk id="3" creationId="{D98F138D-E2C0-CDDF-63F1-647C835F13CC}"/>
          </ac:spMkLst>
        </pc:spChg>
        <pc:spChg chg="add mod">
          <ac:chgData name="Yujiang Gui" userId="dfee0644025bcaa2" providerId="LiveId" clId="{AB89CE08-DBEA-4BE0-B36F-26114D19048D}" dt="2023-07-18T22:50:23.962" v="9308" actId="1076"/>
          <ac:spMkLst>
            <pc:docMk/>
            <pc:sldMk cId="628297876" sldId="295"/>
            <ac:spMk id="4" creationId="{E70FEFEF-4DB2-9D03-4394-C89B83B7F477}"/>
          </ac:spMkLst>
        </pc:spChg>
        <pc:spChg chg="mod">
          <ac:chgData name="Yujiang Gui" userId="dfee0644025bcaa2" providerId="LiveId" clId="{AB89CE08-DBEA-4BE0-B36F-26114D19048D}" dt="2023-07-18T07:45:36.391" v="7904" actId="20577"/>
          <ac:spMkLst>
            <pc:docMk/>
            <pc:sldMk cId="628297876" sldId="295"/>
            <ac:spMk id="7" creationId="{4D6A2646-9062-63D8-236C-F52951992484}"/>
          </ac:spMkLst>
        </pc:spChg>
        <pc:spChg chg="mod">
          <ac:chgData name="Yujiang Gui" userId="dfee0644025bcaa2" providerId="LiveId" clId="{AB89CE08-DBEA-4BE0-B36F-26114D19048D}" dt="2023-07-18T07:45:41.451" v="7909" actId="20577"/>
          <ac:spMkLst>
            <pc:docMk/>
            <pc:sldMk cId="628297876" sldId="295"/>
            <ac:spMk id="9" creationId="{6F0C030E-BB42-8E59-8839-7A5DD8761B58}"/>
          </ac:spMkLst>
        </pc:spChg>
        <pc:picChg chg="del">
          <ac:chgData name="Yujiang Gui" userId="dfee0644025bcaa2" providerId="LiveId" clId="{AB89CE08-DBEA-4BE0-B36F-26114D19048D}" dt="2023-07-18T07:45:28.301" v="7901" actId="478"/>
          <ac:picMkLst>
            <pc:docMk/>
            <pc:sldMk cId="628297876" sldId="295"/>
            <ac:picMk id="10" creationId="{C2248E56-7BCA-2EF0-4A36-9D6BECCCF367}"/>
          </ac:picMkLst>
        </pc:picChg>
      </pc:sldChg>
      <pc:sldChg chg="new del">
        <pc:chgData name="Yujiang Gui" userId="dfee0644025bcaa2" providerId="LiveId" clId="{AB89CE08-DBEA-4BE0-B36F-26114D19048D}" dt="2023-07-18T07:45:23.740" v="7899" actId="680"/>
        <pc:sldMkLst>
          <pc:docMk/>
          <pc:sldMk cId="815684820" sldId="295"/>
        </pc:sldMkLst>
      </pc:sldChg>
      <pc:sldMasterChg chg="modSp modSldLayout">
        <pc:chgData name="Yujiang Gui" userId="dfee0644025bcaa2" providerId="LiveId" clId="{AB89CE08-DBEA-4BE0-B36F-26114D19048D}" dt="2023-07-01T05:31:39.302" v="120"/>
        <pc:sldMasterMkLst>
          <pc:docMk/>
          <pc:sldMasterMk cId="1769969106" sldId="2147483648"/>
        </pc:sldMasterMkLst>
        <pc:spChg chg="mod">
          <ac:chgData name="Yujiang Gui" userId="dfee0644025bcaa2" providerId="LiveId" clId="{AB89CE08-DBEA-4BE0-B36F-26114D19048D}" dt="2023-07-01T05:31:39.302" v="120"/>
          <ac:spMkLst>
            <pc:docMk/>
            <pc:sldMasterMk cId="1769969106" sldId="2147483648"/>
            <ac:spMk id="2" creationId="{5842B809-4E02-1123-3E4A-E4AFB98F0E21}"/>
          </ac:spMkLst>
        </pc:spChg>
        <pc:spChg chg="mod">
          <ac:chgData name="Yujiang Gui" userId="dfee0644025bcaa2" providerId="LiveId" clId="{AB89CE08-DBEA-4BE0-B36F-26114D19048D}" dt="2023-07-01T05:31:39.302" v="120"/>
          <ac:spMkLst>
            <pc:docMk/>
            <pc:sldMasterMk cId="1769969106" sldId="2147483648"/>
            <ac:spMk id="3" creationId="{6C14D81A-DE22-73B9-7618-E83FBC7AC966}"/>
          </ac:spMkLst>
        </pc:spChg>
        <pc:spChg chg="mod">
          <ac:chgData name="Yujiang Gui" userId="dfee0644025bcaa2" providerId="LiveId" clId="{AB89CE08-DBEA-4BE0-B36F-26114D19048D}" dt="2023-07-01T05:31:39.302" v="120"/>
          <ac:spMkLst>
            <pc:docMk/>
            <pc:sldMasterMk cId="1769969106" sldId="2147483648"/>
            <ac:spMk id="4" creationId="{E881C558-5BA0-5BE0-5112-5265CA6D871F}"/>
          </ac:spMkLst>
        </pc:spChg>
        <pc:spChg chg="mod">
          <ac:chgData name="Yujiang Gui" userId="dfee0644025bcaa2" providerId="LiveId" clId="{AB89CE08-DBEA-4BE0-B36F-26114D19048D}" dt="2023-07-01T05:31:39.302" v="120"/>
          <ac:spMkLst>
            <pc:docMk/>
            <pc:sldMasterMk cId="1769969106" sldId="2147483648"/>
            <ac:spMk id="5" creationId="{3B871BE5-630A-5439-7129-8B6CD197EE92}"/>
          </ac:spMkLst>
        </pc:spChg>
        <pc:spChg chg="mod">
          <ac:chgData name="Yujiang Gui" userId="dfee0644025bcaa2" providerId="LiveId" clId="{AB89CE08-DBEA-4BE0-B36F-26114D19048D}" dt="2023-07-01T05:31:39.302" v="120"/>
          <ac:spMkLst>
            <pc:docMk/>
            <pc:sldMasterMk cId="1769969106" sldId="2147483648"/>
            <ac:spMk id="6" creationId="{C15DCD03-BEDE-F408-A22E-B98A7592F818}"/>
          </ac:spMkLst>
        </pc:spChg>
        <pc:sldLayoutChg chg="modSp">
          <pc:chgData name="Yujiang Gui" userId="dfee0644025bcaa2" providerId="LiveId" clId="{AB89CE08-DBEA-4BE0-B36F-26114D19048D}" dt="2023-07-01T05:31:39.302" v="120"/>
          <pc:sldLayoutMkLst>
            <pc:docMk/>
            <pc:sldMasterMk cId="1769969106" sldId="2147483648"/>
            <pc:sldLayoutMk cId="1547488461" sldId="2147483649"/>
          </pc:sldLayoutMkLst>
          <pc:spChg chg="mod">
            <ac:chgData name="Yujiang Gui" userId="dfee0644025bcaa2" providerId="LiveId" clId="{AB89CE08-DBEA-4BE0-B36F-26114D19048D}" dt="2023-07-01T05:31:39.302" v="120"/>
            <ac:spMkLst>
              <pc:docMk/>
              <pc:sldMasterMk cId="1769969106" sldId="2147483648"/>
              <pc:sldLayoutMk cId="1547488461" sldId="2147483649"/>
              <ac:spMk id="2" creationId="{6F530651-8B62-B907-4211-3814B9C30BF2}"/>
            </ac:spMkLst>
          </pc:spChg>
          <pc:spChg chg="mod">
            <ac:chgData name="Yujiang Gui" userId="dfee0644025bcaa2" providerId="LiveId" clId="{AB89CE08-DBEA-4BE0-B36F-26114D19048D}" dt="2023-07-01T05:31:39.302" v="120"/>
            <ac:spMkLst>
              <pc:docMk/>
              <pc:sldMasterMk cId="1769969106" sldId="2147483648"/>
              <pc:sldLayoutMk cId="1547488461" sldId="2147483649"/>
              <ac:spMk id="3" creationId="{CE4BA11E-D9C9-B75A-661D-88EB50B2FD45}"/>
            </ac:spMkLst>
          </pc:spChg>
        </pc:sldLayoutChg>
        <pc:sldLayoutChg chg="modSp">
          <pc:chgData name="Yujiang Gui" userId="dfee0644025bcaa2" providerId="LiveId" clId="{AB89CE08-DBEA-4BE0-B36F-26114D19048D}" dt="2023-07-01T05:31:39.302" v="120"/>
          <pc:sldLayoutMkLst>
            <pc:docMk/>
            <pc:sldMasterMk cId="1769969106" sldId="2147483648"/>
            <pc:sldLayoutMk cId="3543330654" sldId="2147483651"/>
          </pc:sldLayoutMkLst>
          <pc:spChg chg="mod">
            <ac:chgData name="Yujiang Gui" userId="dfee0644025bcaa2" providerId="LiveId" clId="{AB89CE08-DBEA-4BE0-B36F-26114D19048D}" dt="2023-07-01T05:31:39.302" v="120"/>
            <ac:spMkLst>
              <pc:docMk/>
              <pc:sldMasterMk cId="1769969106" sldId="2147483648"/>
              <pc:sldLayoutMk cId="3543330654" sldId="2147483651"/>
              <ac:spMk id="2" creationId="{5F7BDC9E-AB26-B7B5-800A-62BB32086D9B}"/>
            </ac:spMkLst>
          </pc:spChg>
          <pc:spChg chg="mod">
            <ac:chgData name="Yujiang Gui" userId="dfee0644025bcaa2" providerId="LiveId" clId="{AB89CE08-DBEA-4BE0-B36F-26114D19048D}" dt="2023-07-01T05:31:39.302" v="120"/>
            <ac:spMkLst>
              <pc:docMk/>
              <pc:sldMasterMk cId="1769969106" sldId="2147483648"/>
              <pc:sldLayoutMk cId="3543330654" sldId="2147483651"/>
              <ac:spMk id="3" creationId="{D52A83F4-A59B-1DAE-C5EE-DB5EB033BD6B}"/>
            </ac:spMkLst>
          </pc:spChg>
        </pc:sldLayoutChg>
        <pc:sldLayoutChg chg="modSp">
          <pc:chgData name="Yujiang Gui" userId="dfee0644025bcaa2" providerId="LiveId" clId="{AB89CE08-DBEA-4BE0-B36F-26114D19048D}" dt="2023-07-01T05:31:39.302" v="120"/>
          <pc:sldLayoutMkLst>
            <pc:docMk/>
            <pc:sldMasterMk cId="1769969106" sldId="2147483648"/>
            <pc:sldLayoutMk cId="1065721269" sldId="2147483652"/>
          </pc:sldLayoutMkLst>
          <pc:spChg chg="mod">
            <ac:chgData name="Yujiang Gui" userId="dfee0644025bcaa2" providerId="LiveId" clId="{AB89CE08-DBEA-4BE0-B36F-26114D19048D}" dt="2023-07-01T05:31:39.302" v="120"/>
            <ac:spMkLst>
              <pc:docMk/>
              <pc:sldMasterMk cId="1769969106" sldId="2147483648"/>
              <pc:sldLayoutMk cId="1065721269" sldId="2147483652"/>
              <ac:spMk id="3" creationId="{4C63A6CE-13F5-26D3-2C7A-57C8F2F784AD}"/>
            </ac:spMkLst>
          </pc:spChg>
          <pc:spChg chg="mod">
            <ac:chgData name="Yujiang Gui" userId="dfee0644025bcaa2" providerId="LiveId" clId="{AB89CE08-DBEA-4BE0-B36F-26114D19048D}" dt="2023-07-01T05:31:39.302" v="120"/>
            <ac:spMkLst>
              <pc:docMk/>
              <pc:sldMasterMk cId="1769969106" sldId="2147483648"/>
              <pc:sldLayoutMk cId="1065721269" sldId="2147483652"/>
              <ac:spMk id="4" creationId="{EE25FE00-4BE2-67CA-23C9-D1AB63F5F65E}"/>
            </ac:spMkLst>
          </pc:spChg>
        </pc:sldLayoutChg>
        <pc:sldLayoutChg chg="modSp">
          <pc:chgData name="Yujiang Gui" userId="dfee0644025bcaa2" providerId="LiveId" clId="{AB89CE08-DBEA-4BE0-B36F-26114D19048D}" dt="2023-07-01T05:31:39.302" v="120"/>
          <pc:sldLayoutMkLst>
            <pc:docMk/>
            <pc:sldMasterMk cId="1769969106" sldId="2147483648"/>
            <pc:sldLayoutMk cId="143291153" sldId="2147483653"/>
          </pc:sldLayoutMkLst>
          <pc:spChg chg="mod">
            <ac:chgData name="Yujiang Gui" userId="dfee0644025bcaa2" providerId="LiveId" clId="{AB89CE08-DBEA-4BE0-B36F-26114D19048D}" dt="2023-07-01T05:31:39.302" v="120"/>
            <ac:spMkLst>
              <pc:docMk/>
              <pc:sldMasterMk cId="1769969106" sldId="2147483648"/>
              <pc:sldLayoutMk cId="143291153" sldId="2147483653"/>
              <ac:spMk id="2" creationId="{AE50B3FE-ADEC-659B-A28E-D041A173A673}"/>
            </ac:spMkLst>
          </pc:spChg>
          <pc:spChg chg="mod">
            <ac:chgData name="Yujiang Gui" userId="dfee0644025bcaa2" providerId="LiveId" clId="{AB89CE08-DBEA-4BE0-B36F-26114D19048D}" dt="2023-07-01T05:31:39.302" v="120"/>
            <ac:spMkLst>
              <pc:docMk/>
              <pc:sldMasterMk cId="1769969106" sldId="2147483648"/>
              <pc:sldLayoutMk cId="143291153" sldId="2147483653"/>
              <ac:spMk id="3" creationId="{6505E04F-A511-163F-0F5B-F79C8F4D38E5}"/>
            </ac:spMkLst>
          </pc:spChg>
          <pc:spChg chg="mod">
            <ac:chgData name="Yujiang Gui" userId="dfee0644025bcaa2" providerId="LiveId" clId="{AB89CE08-DBEA-4BE0-B36F-26114D19048D}" dt="2023-07-01T05:31:39.302" v="120"/>
            <ac:spMkLst>
              <pc:docMk/>
              <pc:sldMasterMk cId="1769969106" sldId="2147483648"/>
              <pc:sldLayoutMk cId="143291153" sldId="2147483653"/>
              <ac:spMk id="4" creationId="{0AA2E14B-3F27-834E-B271-3B7CA8B390C4}"/>
            </ac:spMkLst>
          </pc:spChg>
          <pc:spChg chg="mod">
            <ac:chgData name="Yujiang Gui" userId="dfee0644025bcaa2" providerId="LiveId" clId="{AB89CE08-DBEA-4BE0-B36F-26114D19048D}" dt="2023-07-01T05:31:39.302" v="120"/>
            <ac:spMkLst>
              <pc:docMk/>
              <pc:sldMasterMk cId="1769969106" sldId="2147483648"/>
              <pc:sldLayoutMk cId="143291153" sldId="2147483653"/>
              <ac:spMk id="5" creationId="{3DBFEC74-D483-480F-7F49-1D67378BD64C}"/>
            </ac:spMkLst>
          </pc:spChg>
          <pc:spChg chg="mod">
            <ac:chgData name="Yujiang Gui" userId="dfee0644025bcaa2" providerId="LiveId" clId="{AB89CE08-DBEA-4BE0-B36F-26114D19048D}" dt="2023-07-01T05:31:39.302" v="120"/>
            <ac:spMkLst>
              <pc:docMk/>
              <pc:sldMasterMk cId="1769969106" sldId="2147483648"/>
              <pc:sldLayoutMk cId="143291153" sldId="2147483653"/>
              <ac:spMk id="6" creationId="{2641F0B1-E0B9-01FA-A16C-28D96C0CB745}"/>
            </ac:spMkLst>
          </pc:spChg>
        </pc:sldLayoutChg>
        <pc:sldLayoutChg chg="modSp">
          <pc:chgData name="Yujiang Gui" userId="dfee0644025bcaa2" providerId="LiveId" clId="{AB89CE08-DBEA-4BE0-B36F-26114D19048D}" dt="2023-07-01T05:31:39.302" v="120"/>
          <pc:sldLayoutMkLst>
            <pc:docMk/>
            <pc:sldMasterMk cId="1769969106" sldId="2147483648"/>
            <pc:sldLayoutMk cId="2912447516" sldId="2147483656"/>
          </pc:sldLayoutMkLst>
          <pc:spChg chg="mod">
            <ac:chgData name="Yujiang Gui" userId="dfee0644025bcaa2" providerId="LiveId" clId="{AB89CE08-DBEA-4BE0-B36F-26114D19048D}" dt="2023-07-01T05:31:39.302" v="120"/>
            <ac:spMkLst>
              <pc:docMk/>
              <pc:sldMasterMk cId="1769969106" sldId="2147483648"/>
              <pc:sldLayoutMk cId="2912447516" sldId="2147483656"/>
              <ac:spMk id="2" creationId="{F5999321-BC99-DF02-C1C6-326C9FF9AAFF}"/>
            </ac:spMkLst>
          </pc:spChg>
          <pc:spChg chg="mod">
            <ac:chgData name="Yujiang Gui" userId="dfee0644025bcaa2" providerId="LiveId" clId="{AB89CE08-DBEA-4BE0-B36F-26114D19048D}" dt="2023-07-01T05:31:39.302" v="120"/>
            <ac:spMkLst>
              <pc:docMk/>
              <pc:sldMasterMk cId="1769969106" sldId="2147483648"/>
              <pc:sldLayoutMk cId="2912447516" sldId="2147483656"/>
              <ac:spMk id="3" creationId="{8D34C42E-208A-E308-D534-550BDD013E74}"/>
            </ac:spMkLst>
          </pc:spChg>
          <pc:spChg chg="mod">
            <ac:chgData name="Yujiang Gui" userId="dfee0644025bcaa2" providerId="LiveId" clId="{AB89CE08-DBEA-4BE0-B36F-26114D19048D}" dt="2023-07-01T05:31:39.302" v="120"/>
            <ac:spMkLst>
              <pc:docMk/>
              <pc:sldMasterMk cId="1769969106" sldId="2147483648"/>
              <pc:sldLayoutMk cId="2912447516" sldId="2147483656"/>
              <ac:spMk id="4" creationId="{5DF8714E-A119-4C55-29CD-99211BA82C32}"/>
            </ac:spMkLst>
          </pc:spChg>
        </pc:sldLayoutChg>
        <pc:sldLayoutChg chg="modSp">
          <pc:chgData name="Yujiang Gui" userId="dfee0644025bcaa2" providerId="LiveId" clId="{AB89CE08-DBEA-4BE0-B36F-26114D19048D}" dt="2023-07-01T05:31:39.302" v="120"/>
          <pc:sldLayoutMkLst>
            <pc:docMk/>
            <pc:sldMasterMk cId="1769969106" sldId="2147483648"/>
            <pc:sldLayoutMk cId="343169235" sldId="2147483657"/>
          </pc:sldLayoutMkLst>
          <pc:spChg chg="mod">
            <ac:chgData name="Yujiang Gui" userId="dfee0644025bcaa2" providerId="LiveId" clId="{AB89CE08-DBEA-4BE0-B36F-26114D19048D}" dt="2023-07-01T05:31:39.302" v="120"/>
            <ac:spMkLst>
              <pc:docMk/>
              <pc:sldMasterMk cId="1769969106" sldId="2147483648"/>
              <pc:sldLayoutMk cId="343169235" sldId="2147483657"/>
              <ac:spMk id="2" creationId="{73BDD6E4-C197-EFAC-0015-BC32C579DBCB}"/>
            </ac:spMkLst>
          </pc:spChg>
          <pc:spChg chg="mod">
            <ac:chgData name="Yujiang Gui" userId="dfee0644025bcaa2" providerId="LiveId" clId="{AB89CE08-DBEA-4BE0-B36F-26114D19048D}" dt="2023-07-01T05:31:39.302" v="120"/>
            <ac:spMkLst>
              <pc:docMk/>
              <pc:sldMasterMk cId="1769969106" sldId="2147483648"/>
              <pc:sldLayoutMk cId="343169235" sldId="2147483657"/>
              <ac:spMk id="3" creationId="{63E9F78D-17ED-E392-B73B-D64F61E1B431}"/>
            </ac:spMkLst>
          </pc:spChg>
          <pc:spChg chg="mod">
            <ac:chgData name="Yujiang Gui" userId="dfee0644025bcaa2" providerId="LiveId" clId="{AB89CE08-DBEA-4BE0-B36F-26114D19048D}" dt="2023-07-01T05:31:39.302" v="120"/>
            <ac:spMkLst>
              <pc:docMk/>
              <pc:sldMasterMk cId="1769969106" sldId="2147483648"/>
              <pc:sldLayoutMk cId="343169235" sldId="2147483657"/>
              <ac:spMk id="4" creationId="{FB50D528-99FF-C09E-953A-E0FEE0131623}"/>
            </ac:spMkLst>
          </pc:spChg>
        </pc:sldLayoutChg>
        <pc:sldLayoutChg chg="modSp">
          <pc:chgData name="Yujiang Gui" userId="dfee0644025bcaa2" providerId="LiveId" clId="{AB89CE08-DBEA-4BE0-B36F-26114D19048D}" dt="2023-07-01T05:31:39.302" v="120"/>
          <pc:sldLayoutMkLst>
            <pc:docMk/>
            <pc:sldMasterMk cId="1769969106" sldId="2147483648"/>
            <pc:sldLayoutMk cId="481295012" sldId="2147483659"/>
          </pc:sldLayoutMkLst>
          <pc:spChg chg="mod">
            <ac:chgData name="Yujiang Gui" userId="dfee0644025bcaa2" providerId="LiveId" clId="{AB89CE08-DBEA-4BE0-B36F-26114D19048D}" dt="2023-07-01T05:31:39.302" v="120"/>
            <ac:spMkLst>
              <pc:docMk/>
              <pc:sldMasterMk cId="1769969106" sldId="2147483648"/>
              <pc:sldLayoutMk cId="481295012" sldId="2147483659"/>
              <ac:spMk id="2" creationId="{759B14D2-6841-4F73-ACDB-B6060DE0462A}"/>
            </ac:spMkLst>
          </pc:spChg>
          <pc:spChg chg="mod">
            <ac:chgData name="Yujiang Gui" userId="dfee0644025bcaa2" providerId="LiveId" clId="{AB89CE08-DBEA-4BE0-B36F-26114D19048D}" dt="2023-07-01T05:31:39.302" v="120"/>
            <ac:spMkLst>
              <pc:docMk/>
              <pc:sldMasterMk cId="1769969106" sldId="2147483648"/>
              <pc:sldLayoutMk cId="481295012" sldId="2147483659"/>
              <ac:spMk id="3" creationId="{77B97A3D-B2AD-E392-7970-B748172D752D}"/>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7173527522745019"/>
          <c:y val="8.854487444990207E-2"/>
          <c:w val="0.80244467958285004"/>
          <c:h val="0.50556939633851639"/>
        </c:manualLayout>
      </c:layout>
      <c:lineChart>
        <c:grouping val="standard"/>
        <c:varyColors val="0"/>
        <c:ser>
          <c:idx val="0"/>
          <c:order val="0"/>
          <c:tx>
            <c:strRef>
              <c:f>Sheet1!$B$1</c:f>
              <c:strCache>
                <c:ptCount val="1"/>
                <c:pt idx="0">
                  <c:v>luindex</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c:v>
                </c:pt>
                <c:pt idx="1">
                  <c:v>2</c:v>
                </c:pt>
                <c:pt idx="2">
                  <c:v>3</c:v>
                </c:pt>
                <c:pt idx="3">
                  <c:v>4</c:v>
                </c:pt>
              </c:numCache>
            </c:numRef>
          </c:cat>
          <c:val>
            <c:numRef>
              <c:f>Sheet1!$B$2:$B$5</c:f>
              <c:numCache>
                <c:formatCode>General</c:formatCode>
                <c:ptCount val="4"/>
                <c:pt idx="0">
                  <c:v>10.199999999999999</c:v>
                </c:pt>
                <c:pt idx="1">
                  <c:v>20.5</c:v>
                </c:pt>
                <c:pt idx="2">
                  <c:v>1287.5999999999999</c:v>
                </c:pt>
                <c:pt idx="3">
                  <c:v>25496.3</c:v>
                </c:pt>
              </c:numCache>
            </c:numRef>
          </c:val>
          <c:smooth val="0"/>
          <c:extLst>
            <c:ext xmlns:c16="http://schemas.microsoft.com/office/drawing/2014/chart" uri="{C3380CC4-5D6E-409C-BE32-E72D297353CC}">
              <c16:uniqueId val="{00000000-8C73-9649-B5BB-11A8231FA3DF}"/>
            </c:ext>
          </c:extLst>
        </c:ser>
        <c:dLbls>
          <c:dLblPos val="t"/>
          <c:showLegendKey val="0"/>
          <c:showVal val="1"/>
          <c:showCatName val="0"/>
          <c:showSerName val="0"/>
          <c:showPercent val="0"/>
          <c:showBubbleSize val="0"/>
        </c:dLbls>
        <c:marker val="1"/>
        <c:smooth val="0"/>
        <c:axId val="988652703"/>
        <c:axId val="988656031"/>
      </c:lineChart>
      <c:catAx>
        <c:axId val="98865270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k</a:t>
                </a:r>
              </a:p>
            </c:rich>
          </c:tx>
          <c:layout>
            <c:manualLayout>
              <c:xMode val="edge"/>
              <c:yMode val="edge"/>
              <c:x val="0.55882118648375156"/>
              <c:y val="0.656766650820748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8656031"/>
        <c:crosses val="autoZero"/>
        <c:auto val="1"/>
        <c:lblAlgn val="ctr"/>
        <c:lblOffset val="100"/>
        <c:noMultiLvlLbl val="0"/>
      </c:catAx>
      <c:valAx>
        <c:axId val="9886560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Analysis Time</a:t>
                </a:r>
                <a:r>
                  <a:rPr lang="en-US" baseline="0"/>
                  <a:t> (s)</a:t>
                </a:r>
                <a:endParaRPr lang="en-US"/>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8652703"/>
        <c:crosses val="autoZero"/>
        <c:crossBetween val="between"/>
      </c:valAx>
      <c:spPr>
        <a:noFill/>
        <a:ln>
          <a:noFill/>
        </a:ln>
        <a:effectLst/>
      </c:spPr>
    </c:plotArea>
    <c:legend>
      <c:legendPos val="b"/>
      <c:layout>
        <c:manualLayout>
          <c:xMode val="edge"/>
          <c:yMode val="edge"/>
          <c:x val="0.39038189454812611"/>
          <c:y val="0.76639528407349256"/>
          <c:w val="0.16759593569940071"/>
          <c:h val="0.1472548505223770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7173527522745019"/>
          <c:y val="8.854487444990207E-2"/>
          <c:w val="0.80244467958285004"/>
          <c:h val="0.50556939633851639"/>
        </c:manualLayout>
      </c:layout>
      <c:lineChart>
        <c:grouping val="standard"/>
        <c:varyColors val="0"/>
        <c:ser>
          <c:idx val="0"/>
          <c:order val="0"/>
          <c:tx>
            <c:strRef>
              <c:f>Sheet1!$B$1</c:f>
              <c:strCache>
                <c:ptCount val="1"/>
                <c:pt idx="0">
                  <c:v>luindex</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c:v>
                </c:pt>
                <c:pt idx="1">
                  <c:v>2</c:v>
                </c:pt>
                <c:pt idx="2">
                  <c:v>3</c:v>
                </c:pt>
                <c:pt idx="3">
                  <c:v>4</c:v>
                </c:pt>
              </c:numCache>
            </c:numRef>
          </c:cat>
          <c:val>
            <c:numRef>
              <c:f>Sheet1!$B$2:$B$5</c:f>
              <c:numCache>
                <c:formatCode>General</c:formatCode>
                <c:ptCount val="4"/>
                <c:pt idx="0">
                  <c:v>10.199999999999999</c:v>
                </c:pt>
                <c:pt idx="1">
                  <c:v>20.5</c:v>
                </c:pt>
                <c:pt idx="2">
                  <c:v>1287.5999999999999</c:v>
                </c:pt>
                <c:pt idx="3">
                  <c:v>25496.3</c:v>
                </c:pt>
              </c:numCache>
            </c:numRef>
          </c:val>
          <c:smooth val="0"/>
          <c:extLst>
            <c:ext xmlns:c16="http://schemas.microsoft.com/office/drawing/2014/chart" uri="{C3380CC4-5D6E-409C-BE32-E72D297353CC}">
              <c16:uniqueId val="{00000000-8C73-9649-B5BB-11A8231FA3DF}"/>
            </c:ext>
          </c:extLst>
        </c:ser>
        <c:dLbls>
          <c:dLblPos val="t"/>
          <c:showLegendKey val="0"/>
          <c:showVal val="1"/>
          <c:showCatName val="0"/>
          <c:showSerName val="0"/>
          <c:showPercent val="0"/>
          <c:showBubbleSize val="0"/>
        </c:dLbls>
        <c:marker val="1"/>
        <c:smooth val="0"/>
        <c:axId val="988652703"/>
        <c:axId val="988656031"/>
      </c:lineChart>
      <c:catAx>
        <c:axId val="98865270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k</a:t>
                </a:r>
              </a:p>
            </c:rich>
          </c:tx>
          <c:layout>
            <c:manualLayout>
              <c:xMode val="edge"/>
              <c:yMode val="edge"/>
              <c:x val="0.55882118648375156"/>
              <c:y val="0.656766650820748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8656031"/>
        <c:crosses val="autoZero"/>
        <c:auto val="1"/>
        <c:lblAlgn val="ctr"/>
        <c:lblOffset val="100"/>
        <c:noMultiLvlLbl val="0"/>
      </c:catAx>
      <c:valAx>
        <c:axId val="9886560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Analysis Time</a:t>
                </a:r>
                <a:r>
                  <a:rPr lang="en-US" baseline="0"/>
                  <a:t> (s)</a:t>
                </a:r>
                <a:endParaRPr lang="en-US"/>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8652703"/>
        <c:crosses val="autoZero"/>
        <c:crossBetween val="between"/>
      </c:valAx>
      <c:spPr>
        <a:noFill/>
        <a:ln>
          <a:noFill/>
        </a:ln>
        <a:effectLst/>
      </c:spPr>
    </c:plotArea>
    <c:legend>
      <c:legendPos val="b"/>
      <c:layout>
        <c:manualLayout>
          <c:xMode val="edge"/>
          <c:yMode val="edge"/>
          <c:x val="0.39038189454812611"/>
          <c:y val="0.76639528407349256"/>
          <c:w val="0.16759593569940071"/>
          <c:h val="0.1472548505223770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7.png"/></Relationships>
</file>

<file path=ppt/drawings/_rels/drawing2.xml.rels><?xml version="1.0" encoding="UTF-8" standalone="yes"?>
<Relationships xmlns="http://schemas.openxmlformats.org/package/2006/relationships"><Relationship Id="rId1" Type="http://schemas.openxmlformats.org/officeDocument/2006/relationships/image" Target="../media/image7.png"/></Relationships>
</file>

<file path=ppt/drawings/drawing1.xml><?xml version="1.0" encoding="utf-8"?>
<c:userShapes xmlns:c="http://schemas.openxmlformats.org/drawingml/2006/chart">
  <cdr:relSizeAnchor xmlns:cdr="http://schemas.openxmlformats.org/drawingml/2006/chartDrawing">
    <cdr:from>
      <cdr:x>0.59661</cdr:x>
      <cdr:y>0.76084</cdr:y>
    </cdr:from>
    <cdr:to>
      <cdr:x>0.98792</cdr:x>
      <cdr:y>0.94528</cdr:y>
    </cdr:to>
    <cdr:pic>
      <cdr:nvPicPr>
        <cdr:cNvPr id="2" name="Picture 1" descr="Logo&#10;&#10;Description automatically generated">
          <a:extLst xmlns:a="http://schemas.openxmlformats.org/drawingml/2006/main">
            <a:ext uri="{FF2B5EF4-FFF2-40B4-BE49-F238E27FC236}">
              <a16:creationId xmlns:a16="http://schemas.microsoft.com/office/drawing/2014/main" id="{495B8B6A-B711-4132-A188-743A9F71F79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3227972" y="1342824"/>
          <a:ext cx="2117170" cy="325516"/>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0.59661</cdr:x>
      <cdr:y>0.76084</cdr:y>
    </cdr:from>
    <cdr:to>
      <cdr:x>0.98792</cdr:x>
      <cdr:y>0.94528</cdr:y>
    </cdr:to>
    <cdr:pic>
      <cdr:nvPicPr>
        <cdr:cNvPr id="2" name="Picture 1" descr="Logo&#10;&#10;Description automatically generated">
          <a:extLst xmlns:a="http://schemas.openxmlformats.org/drawingml/2006/main">
            <a:ext uri="{FF2B5EF4-FFF2-40B4-BE49-F238E27FC236}">
              <a16:creationId xmlns:a16="http://schemas.microsoft.com/office/drawing/2014/main" id="{495B8B6A-B711-4132-A188-743A9F71F79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3227972" y="1342824"/>
          <a:ext cx="2117170" cy="325516"/>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2A6FF-25F3-485C-87DE-BAD35646749E}" type="datetimeFigureOut">
              <a:rPr lang="en-US" smtClean="0"/>
              <a:t>10/26/23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4EF41-9B1D-47C1-97C9-383533426F35}" type="slidenum">
              <a:rPr lang="en-US" smtClean="0"/>
              <a:t>‹#›</a:t>
            </a:fld>
            <a:endParaRPr lang="en-US"/>
          </a:p>
        </p:txBody>
      </p:sp>
    </p:spTree>
    <p:extLst>
      <p:ext uri="{BB962C8B-B14F-4D97-AF65-F5344CB8AC3E}">
        <p14:creationId xmlns:p14="http://schemas.microsoft.com/office/powerpoint/2010/main" val="3743452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 am Dongjie, I come from the University of New South Wales.</a:t>
            </a:r>
          </a:p>
          <a:p>
            <a:r>
              <a:rPr lang="en-US" dirty="0"/>
              <a:t>In my presentation, I will introduce a new context-debloating technique for accelerating object-sensitive pointer analysis.</a:t>
            </a:r>
          </a:p>
          <a:p>
            <a:r>
              <a:rPr lang="en-US" dirty="0"/>
              <a:t>00:13.07</a:t>
            </a:r>
          </a:p>
        </p:txBody>
      </p:sp>
      <p:sp>
        <p:nvSpPr>
          <p:cNvPr id="4" name="Slide Number Placeholder 3"/>
          <p:cNvSpPr>
            <a:spLocks noGrp="1"/>
          </p:cNvSpPr>
          <p:nvPr>
            <p:ph type="sldNum" sz="quarter" idx="5"/>
          </p:nvPr>
        </p:nvSpPr>
        <p:spPr/>
        <p:txBody>
          <a:bodyPr/>
          <a:lstStyle/>
          <a:p>
            <a:fld id="{5264EF41-9B1D-47C1-97C9-383533426F35}" type="slidenum">
              <a:rPr lang="en-US" smtClean="0"/>
              <a:t>1</a:t>
            </a:fld>
            <a:endParaRPr lang="en-US"/>
          </a:p>
        </p:txBody>
      </p:sp>
    </p:spTree>
    <p:extLst>
      <p:ext uri="{BB962C8B-B14F-4D97-AF65-F5344CB8AC3E}">
        <p14:creationId xmlns:p14="http://schemas.microsoft.com/office/powerpoint/2010/main" val="8675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the key idea is to inhibit context combinations on context-independent elements. </a:t>
            </a:r>
          </a:p>
          <a:p>
            <a:r>
              <a:rPr lang="en-US" dirty="0"/>
              <a:t>Given that S1 and S2 are context-independent, the context combinations on them shown as the dotted lines are disallowed. </a:t>
            </a:r>
          </a:p>
          <a:p>
            <a:r>
              <a:rPr lang="en-US" dirty="0"/>
              <a:t>As a result, the number of contexts of </a:t>
            </a:r>
            <a:r>
              <a:rPr lang="en-US" dirty="0" err="1"/>
              <a:t>HashSet.add</a:t>
            </a:r>
            <a:r>
              <a:rPr lang="en-US" dirty="0"/>
              <a:t>() method decreased from 2n to 2. </a:t>
            </a:r>
          </a:p>
          <a:p>
            <a:r>
              <a:rPr lang="en-US" dirty="0"/>
              <a:t>This will make the analysis significantly more efficient while not losing any precision.</a:t>
            </a:r>
          </a:p>
          <a:p>
            <a:endParaRPr lang="en-US" dirty="0"/>
          </a:p>
          <a:p>
            <a:r>
              <a:rPr lang="en-US" dirty="0"/>
              <a:t>05:03.52</a:t>
            </a:r>
          </a:p>
        </p:txBody>
      </p:sp>
      <p:sp>
        <p:nvSpPr>
          <p:cNvPr id="4" name="Slide Number Placeholder 3"/>
          <p:cNvSpPr>
            <a:spLocks noGrp="1"/>
          </p:cNvSpPr>
          <p:nvPr>
            <p:ph type="sldNum" sz="quarter" idx="5"/>
          </p:nvPr>
        </p:nvSpPr>
        <p:spPr/>
        <p:txBody>
          <a:bodyPr/>
          <a:lstStyle/>
          <a:p>
            <a:fld id="{5264EF41-9B1D-47C1-97C9-383533426F35}" type="slidenum">
              <a:rPr lang="en-US" smtClean="0"/>
              <a:t>10</a:t>
            </a:fld>
            <a:endParaRPr lang="en-US"/>
          </a:p>
        </p:txBody>
      </p:sp>
    </p:spTree>
    <p:extLst>
      <p:ext uri="{BB962C8B-B14F-4D97-AF65-F5344CB8AC3E}">
        <p14:creationId xmlns:p14="http://schemas.microsoft.com/office/powerpoint/2010/main" val="3706477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challenge in context debloating is how to precisely identify context-dependent and context-independent objects. </a:t>
            </a:r>
          </a:p>
          <a:p>
            <a:r>
              <a:rPr lang="en-US" dirty="0"/>
              <a:t>The Context-free-language-based approach is theoretically undecidable. </a:t>
            </a:r>
          </a:p>
          <a:p>
            <a:r>
              <a:rPr lang="en-US" dirty="0"/>
              <a:t>Eagle, which is an over-approximation </a:t>
            </a:r>
            <a:r>
              <a:rPr lang="en-US" altLang="zh-CN" dirty="0"/>
              <a:t>of</a:t>
            </a:r>
            <a:r>
              <a:rPr lang="en-US" dirty="0"/>
              <a:t> the CFL, </a:t>
            </a:r>
            <a:r>
              <a:rPr lang="en-US" altLang="zh-CN" dirty="0"/>
              <a:t>selects</a:t>
            </a:r>
            <a:r>
              <a:rPr lang="en-US" dirty="0"/>
              <a:t> almost all non-trivial context-independent objects as context-dependent, </a:t>
            </a:r>
          </a:p>
          <a:p>
            <a:r>
              <a:rPr lang="en-US" dirty="0"/>
              <a:t>making the technique less efficient in practice.</a:t>
            </a:r>
          </a:p>
          <a:p>
            <a:endParaRPr lang="en-US" dirty="0"/>
          </a:p>
          <a:p>
            <a:r>
              <a:rPr lang="en-US" dirty="0"/>
              <a:t>05:32.64</a:t>
            </a:r>
          </a:p>
        </p:txBody>
      </p:sp>
      <p:sp>
        <p:nvSpPr>
          <p:cNvPr id="4" name="Slide Number Placeholder 3"/>
          <p:cNvSpPr>
            <a:spLocks noGrp="1"/>
          </p:cNvSpPr>
          <p:nvPr>
            <p:ph type="sldNum" sz="quarter" idx="5"/>
          </p:nvPr>
        </p:nvSpPr>
        <p:spPr/>
        <p:txBody>
          <a:bodyPr/>
          <a:lstStyle/>
          <a:p>
            <a:fld id="{5264EF41-9B1D-47C1-97C9-383533426F35}" type="slidenum">
              <a:rPr lang="en-US" smtClean="0"/>
              <a:t>11</a:t>
            </a:fld>
            <a:endParaRPr lang="en-US"/>
          </a:p>
        </p:txBody>
      </p:sp>
    </p:spTree>
    <p:extLst>
      <p:ext uri="{BB962C8B-B14F-4D97-AF65-F5344CB8AC3E}">
        <p14:creationId xmlns:p14="http://schemas.microsoft.com/office/powerpoint/2010/main" val="487882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prior context debloating work named conch, approximates CFL with three linearly verifiable conditions. </a:t>
            </a:r>
          </a:p>
          <a:p>
            <a:r>
              <a:rPr lang="en-US" dirty="0"/>
              <a:t>Though it is already very efficient, it is field insensitive which limits further performance improvements.</a:t>
            </a:r>
          </a:p>
          <a:p>
            <a:endParaRPr lang="en-US" dirty="0"/>
          </a:p>
          <a:p>
            <a:r>
              <a:rPr lang="en-US" dirty="0"/>
              <a:t>05:53.96</a:t>
            </a:r>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12</a:t>
            </a:fld>
            <a:endParaRPr lang="en-US"/>
          </a:p>
        </p:txBody>
      </p:sp>
    </p:spTree>
    <p:extLst>
      <p:ext uri="{BB962C8B-B14F-4D97-AF65-F5344CB8AC3E}">
        <p14:creationId xmlns:p14="http://schemas.microsoft.com/office/powerpoint/2010/main" val="203218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introduce another context debloating technique called </a:t>
            </a:r>
            <a:r>
              <a:rPr lang="en-US" dirty="0" err="1"/>
              <a:t>DebloaterX</a:t>
            </a:r>
            <a:r>
              <a:rPr lang="en-US" dirty="0"/>
              <a:t>.</a:t>
            </a:r>
          </a:p>
          <a:p>
            <a:r>
              <a:rPr lang="en-US" dirty="0"/>
              <a:t>The technique is 1-limited field-sensitive and could significantly improve the performance of </a:t>
            </a:r>
            <a:r>
              <a:rPr lang="en-US" dirty="0" err="1"/>
              <a:t>kOBJ</a:t>
            </a:r>
            <a:r>
              <a:rPr lang="en-US" dirty="0"/>
              <a:t> with only negligible precision loss.</a:t>
            </a:r>
          </a:p>
          <a:p>
            <a:endParaRPr lang="en-US" dirty="0"/>
          </a:p>
          <a:p>
            <a:r>
              <a:rPr lang="en-US" dirty="0"/>
              <a:t>06:12.04</a:t>
            </a:r>
          </a:p>
          <a:p>
            <a:endParaRPr lang="en-US" dirty="0"/>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13</a:t>
            </a:fld>
            <a:endParaRPr lang="en-US"/>
          </a:p>
        </p:txBody>
      </p:sp>
    </p:spTree>
    <p:extLst>
      <p:ext uri="{BB962C8B-B14F-4D97-AF65-F5344CB8AC3E}">
        <p14:creationId xmlns:p14="http://schemas.microsoft.com/office/powerpoint/2010/main" val="1849174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approach identifies context-dependent objects by usage patterns. </a:t>
            </a:r>
          </a:p>
          <a:p>
            <a:r>
              <a:rPr lang="en-US" dirty="0"/>
              <a:t>We believe that usage patterns of context-dependent objects in the real world are finite.</a:t>
            </a:r>
          </a:p>
          <a:p>
            <a:endParaRPr lang="en-US" dirty="0"/>
          </a:p>
          <a:p>
            <a:r>
              <a:rPr lang="en-US" dirty="0"/>
              <a:t>06:27.65</a:t>
            </a:r>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14</a:t>
            </a:fld>
            <a:endParaRPr lang="en-US"/>
          </a:p>
        </p:txBody>
      </p:sp>
    </p:spTree>
    <p:extLst>
      <p:ext uri="{BB962C8B-B14F-4D97-AF65-F5344CB8AC3E}">
        <p14:creationId xmlns:p14="http://schemas.microsoft.com/office/powerpoint/2010/main" val="153619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we summarized the following 3 patterns in total. </a:t>
            </a:r>
          </a:p>
          <a:p>
            <a:endParaRPr lang="en-US" dirty="0"/>
          </a:p>
          <a:p>
            <a:r>
              <a:rPr lang="en-US" dirty="0"/>
              <a:t>06:33.83</a:t>
            </a:r>
          </a:p>
        </p:txBody>
      </p:sp>
      <p:sp>
        <p:nvSpPr>
          <p:cNvPr id="4" name="Slide Number Placeholder 3"/>
          <p:cNvSpPr>
            <a:spLocks noGrp="1"/>
          </p:cNvSpPr>
          <p:nvPr>
            <p:ph type="sldNum" sz="quarter" idx="5"/>
          </p:nvPr>
        </p:nvSpPr>
        <p:spPr/>
        <p:txBody>
          <a:bodyPr/>
          <a:lstStyle/>
          <a:p>
            <a:fld id="{5264EF41-9B1D-47C1-97C9-383533426F35}" type="slidenum">
              <a:rPr lang="en-US" smtClean="0"/>
              <a:t>15</a:t>
            </a:fld>
            <a:endParaRPr lang="en-US"/>
          </a:p>
        </p:txBody>
      </p:sp>
    </p:spTree>
    <p:extLst>
      <p:ext uri="{BB962C8B-B14F-4D97-AF65-F5344CB8AC3E}">
        <p14:creationId xmlns:p14="http://schemas.microsoft.com/office/powerpoint/2010/main" val="253874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Our evaluation shows the three patterns are enough to preserve 99.8% of precision in the practice.</a:t>
            </a:r>
          </a:p>
          <a:p>
            <a:pPr marL="0" indent="0">
              <a:buFontTx/>
              <a:buNone/>
            </a:pPr>
            <a:endParaRPr lang="en-US" dirty="0"/>
          </a:p>
          <a:p>
            <a:pPr marL="0" indent="0">
              <a:buFontTx/>
              <a:buNone/>
            </a:pPr>
            <a:r>
              <a:rPr lang="en-US" dirty="0"/>
              <a:t>06:44.47</a:t>
            </a:r>
          </a:p>
          <a:p>
            <a:pPr marL="0" indent="0">
              <a:buFontTx/>
              <a:buNone/>
            </a:pPr>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16</a:t>
            </a:fld>
            <a:endParaRPr lang="en-US"/>
          </a:p>
        </p:txBody>
      </p:sp>
    </p:spTree>
    <p:extLst>
      <p:ext uri="{BB962C8B-B14F-4D97-AF65-F5344CB8AC3E}">
        <p14:creationId xmlns:p14="http://schemas.microsoft.com/office/powerpoint/2010/main" val="411995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this slide, I am going to briefly introduce our approach.</a:t>
            </a:r>
          </a:p>
          <a:p>
            <a:r>
              <a:rPr lang="en-US" dirty="0"/>
              <a:t>Here is the overall algorithm of </a:t>
            </a:r>
            <a:r>
              <a:rPr lang="en-US" dirty="0" err="1"/>
              <a:t>DebloaterX</a:t>
            </a:r>
            <a:r>
              <a:rPr lang="en-US" dirty="0"/>
              <a:t>.</a:t>
            </a:r>
          </a:p>
          <a:p>
            <a:r>
              <a:rPr lang="en-US" dirty="0"/>
              <a:t>It consists of three steps and is very simple.</a:t>
            </a:r>
          </a:p>
          <a:p>
            <a:r>
              <a:rPr lang="en-US" dirty="0"/>
              <a:t> First, collect container objects in a program P. </a:t>
            </a:r>
          </a:p>
          <a:p>
            <a:r>
              <a:rPr lang="en-US" dirty="0"/>
              <a:t>Then for each container object, check whether its usage pattern belongs to any pre-defined usage patterns. </a:t>
            </a:r>
          </a:p>
          <a:p>
            <a:r>
              <a:rPr lang="en-US" dirty="0"/>
              <a:t>If yes, we select it to be a context-dependent object.</a:t>
            </a:r>
          </a:p>
          <a:p>
            <a:r>
              <a:rPr lang="en-US" dirty="0"/>
              <a:t>Finally, the context-independent objects are returned to the main pointer analysis and will be used for context debloating.</a:t>
            </a:r>
          </a:p>
          <a:p>
            <a:endParaRPr lang="en-US" dirty="0"/>
          </a:p>
          <a:p>
            <a:r>
              <a:rPr lang="en-US" dirty="0"/>
              <a:t>07:26.40</a:t>
            </a:r>
          </a:p>
        </p:txBody>
      </p:sp>
      <p:sp>
        <p:nvSpPr>
          <p:cNvPr id="4" name="Slide Number Placeholder 3"/>
          <p:cNvSpPr>
            <a:spLocks noGrp="1"/>
          </p:cNvSpPr>
          <p:nvPr>
            <p:ph type="sldNum" sz="quarter" idx="5"/>
          </p:nvPr>
        </p:nvSpPr>
        <p:spPr/>
        <p:txBody>
          <a:bodyPr/>
          <a:lstStyle/>
          <a:p>
            <a:fld id="{5264EF41-9B1D-47C1-97C9-383533426F35}" type="slidenum">
              <a:rPr lang="en-US" smtClean="0"/>
              <a:t>17</a:t>
            </a:fld>
            <a:endParaRPr lang="en-US"/>
          </a:p>
        </p:txBody>
      </p:sp>
    </p:spTree>
    <p:extLst>
      <p:ext uri="{BB962C8B-B14F-4D97-AF65-F5344CB8AC3E}">
        <p14:creationId xmlns:p14="http://schemas.microsoft.com/office/powerpoint/2010/main" val="2118399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We first give the definition of containers.</a:t>
            </a:r>
          </a:p>
          <a:p>
            <a:pPr marL="0" indent="0">
              <a:buFontTx/>
              <a:buNone/>
            </a:pPr>
            <a:r>
              <a:rPr lang="en-US" dirty="0"/>
              <a:t>An object O is a container object if it has at least one pointer field f of an open type and </a:t>
            </a:r>
          </a:p>
          <a:p>
            <a:pPr marL="0" indent="0">
              <a:buFontTx/>
              <a:buNone/>
            </a:pPr>
            <a:r>
              <a:rPr lang="en-US" dirty="0"/>
              <a:t>An incoming value from a parameter and stored in the field f and an outgoing value flows on the field that flows to any return variable or parameters.</a:t>
            </a:r>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18</a:t>
            </a:fld>
            <a:endParaRPr lang="en-US"/>
          </a:p>
        </p:txBody>
      </p:sp>
    </p:spTree>
    <p:extLst>
      <p:ext uri="{BB962C8B-B14F-4D97-AF65-F5344CB8AC3E}">
        <p14:creationId xmlns:p14="http://schemas.microsoft.com/office/powerpoint/2010/main" val="1236300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see an example. </a:t>
            </a:r>
          </a:p>
          <a:p>
            <a:r>
              <a:rPr lang="en-US" dirty="0"/>
              <a:t>The right code snippet defines a simplified HashSet in the JDK library. The left code snippet gives a usage case.</a:t>
            </a:r>
          </a:p>
          <a:p>
            <a:r>
              <a:rPr lang="en-US" dirty="0"/>
              <a:t>It first creates a HashSet object S1 and then adds Object O1 into the set. O1 is later loaded to o1 by calling </a:t>
            </a:r>
            <a:r>
              <a:rPr lang="en-US" dirty="0" err="1"/>
              <a:t>toArray</a:t>
            </a:r>
            <a:r>
              <a:rPr lang="en-US" dirty="0"/>
              <a:t>().</a:t>
            </a:r>
          </a:p>
          <a:p>
            <a:endParaRPr lang="en-US" dirty="0"/>
          </a:p>
          <a:p>
            <a:r>
              <a:rPr lang="en-US" dirty="0"/>
              <a:t>S1 is a container as it has a field map and an incoming value flow in the add() method and an outgoing value flow in the iterator() method.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array object  [O] created in line 15 is also a container object. The array indexes are modelled as a special field arr. At Line 15, there is an incoming value flow which stores the value in the HashSet to the array object. And though line 16 and line 3, there is an outgoing value flow that loads the content of the array object to o1.</a:t>
            </a:r>
          </a:p>
          <a:p>
            <a:endParaRPr lang="en-US" dirty="0"/>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19</a:t>
            </a:fld>
            <a:endParaRPr lang="en-US"/>
          </a:p>
        </p:txBody>
      </p:sp>
    </p:spTree>
    <p:extLst>
      <p:ext uri="{BB962C8B-B14F-4D97-AF65-F5344CB8AC3E}">
        <p14:creationId xmlns:p14="http://schemas.microsoft.com/office/powerpoint/2010/main" val="61506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Programs written in C/C++/Java are full of pointers or references. </a:t>
            </a:r>
          </a:p>
          <a:p>
            <a:r>
              <a:rPr lang="en-US" dirty="0"/>
              <a:t>Pointer Analysis answers two fundamental problems:</a:t>
            </a:r>
          </a:p>
          <a:p>
            <a:pPr marL="228600" indent="-228600">
              <a:buAutoNum type="arabicParenBoth"/>
            </a:pPr>
            <a:r>
              <a:rPr lang="en-US" dirty="0"/>
              <a:t>What memory locations can a pointer point to?</a:t>
            </a:r>
          </a:p>
          <a:p>
            <a:pPr marL="228600" indent="-228600">
              <a:buAutoNum type="arabicParenBoth"/>
            </a:pPr>
            <a:r>
              <a:rPr lang="en-US" dirty="0"/>
              <a:t> whether two pointers could be aliases. 00:39.61</a:t>
            </a:r>
          </a:p>
        </p:txBody>
      </p:sp>
      <p:sp>
        <p:nvSpPr>
          <p:cNvPr id="4" name="Slide Number Placeholder 3"/>
          <p:cNvSpPr>
            <a:spLocks noGrp="1"/>
          </p:cNvSpPr>
          <p:nvPr>
            <p:ph type="sldNum" sz="quarter" idx="5"/>
          </p:nvPr>
        </p:nvSpPr>
        <p:spPr/>
        <p:txBody>
          <a:bodyPr/>
          <a:lstStyle/>
          <a:p>
            <a:fld id="{5264EF41-9B1D-47C1-97C9-383533426F35}" type="slidenum">
              <a:rPr lang="en-US" smtClean="0"/>
              <a:t>2</a:t>
            </a:fld>
            <a:endParaRPr lang="en-US"/>
          </a:p>
        </p:txBody>
      </p:sp>
    </p:spTree>
    <p:extLst>
      <p:ext uri="{BB962C8B-B14F-4D97-AF65-F5344CB8AC3E}">
        <p14:creationId xmlns:p14="http://schemas.microsoft.com/office/powerpoint/2010/main" val="1767422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rules for identifying container objects.</a:t>
            </a:r>
          </a:p>
          <a:p>
            <a:r>
              <a:rPr lang="en-US" dirty="0"/>
              <a:t>I am not going to introduce these rules in detail. If you are interested in them, you can read our paper.</a:t>
            </a:r>
          </a:p>
        </p:txBody>
      </p:sp>
      <p:sp>
        <p:nvSpPr>
          <p:cNvPr id="4" name="Slide Number Placeholder 3"/>
          <p:cNvSpPr>
            <a:spLocks noGrp="1"/>
          </p:cNvSpPr>
          <p:nvPr>
            <p:ph type="sldNum" sz="quarter" idx="5"/>
          </p:nvPr>
        </p:nvSpPr>
        <p:spPr/>
        <p:txBody>
          <a:bodyPr/>
          <a:lstStyle/>
          <a:p>
            <a:fld id="{5264EF41-9B1D-47C1-97C9-383533426F35}" type="slidenum">
              <a:rPr lang="en-US" smtClean="0"/>
              <a:t>20</a:t>
            </a:fld>
            <a:endParaRPr lang="en-US"/>
          </a:p>
        </p:txBody>
      </p:sp>
    </p:spTree>
    <p:extLst>
      <p:ext uri="{BB962C8B-B14F-4D97-AF65-F5344CB8AC3E}">
        <p14:creationId xmlns:p14="http://schemas.microsoft.com/office/powerpoint/2010/main" val="3066947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compute the incoming and outgoing value flows, we have designed two automatons.</a:t>
            </a:r>
          </a:p>
          <a:p>
            <a:r>
              <a:rPr lang="en-US" dirty="0"/>
              <a:t>As you can see from the red circles, the automatons differentiate a specific field. Thus, they are 1-limited field sensitive.</a:t>
            </a:r>
          </a:p>
        </p:txBody>
      </p:sp>
      <p:sp>
        <p:nvSpPr>
          <p:cNvPr id="4" name="Slide Number Placeholder 3"/>
          <p:cNvSpPr>
            <a:spLocks noGrp="1"/>
          </p:cNvSpPr>
          <p:nvPr>
            <p:ph type="sldNum" sz="quarter" idx="5"/>
          </p:nvPr>
        </p:nvSpPr>
        <p:spPr/>
        <p:txBody>
          <a:bodyPr/>
          <a:lstStyle/>
          <a:p>
            <a:fld id="{5264EF41-9B1D-47C1-97C9-383533426F35}" type="slidenum">
              <a:rPr lang="en-US" smtClean="0"/>
              <a:t>21</a:t>
            </a:fld>
            <a:endParaRPr lang="en-US"/>
          </a:p>
        </p:txBody>
      </p:sp>
    </p:spTree>
    <p:extLst>
      <p:ext uri="{BB962C8B-B14F-4D97-AF65-F5344CB8AC3E}">
        <p14:creationId xmlns:p14="http://schemas.microsoft.com/office/powerpoint/2010/main" val="1079199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slide, I briefly introduce the three usage patterns.</a:t>
            </a:r>
          </a:p>
          <a:p>
            <a:r>
              <a:rPr lang="en-US" dirty="0"/>
              <a:t>The first one is the inner container usage pattern.</a:t>
            </a:r>
          </a:p>
          <a:p>
            <a:endParaRPr lang="en-US" dirty="0"/>
          </a:p>
          <a:p>
            <a:r>
              <a:rPr lang="en-US" dirty="0"/>
              <a:t>An object is an inner container object if it can be accessed by the outer containers via a field and used by its outer containers for storing and retrieving data. </a:t>
            </a:r>
          </a:p>
          <a:p>
            <a:endParaRPr lang="en-US" dirty="0"/>
          </a:p>
          <a:p>
            <a:r>
              <a:rPr lang="en-US" dirty="0"/>
              <a:t>For example, the HashMap object M created in line 7 of this code snippet is associated with the field map and used to store and retrieve data via the add() and iterator() methods.</a:t>
            </a:r>
          </a:p>
          <a:p>
            <a:endParaRPr lang="en-US" dirty="0"/>
          </a:p>
          <a:p>
            <a:r>
              <a:rPr lang="en-US" dirty="0"/>
              <a:t>If M is analyzed context-insensitively, we could not distinguish the data stored by its different outer container objects.</a:t>
            </a:r>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22</a:t>
            </a:fld>
            <a:endParaRPr lang="en-US"/>
          </a:p>
        </p:txBody>
      </p:sp>
    </p:spTree>
    <p:extLst>
      <p:ext uri="{BB962C8B-B14F-4D97-AF65-F5344CB8AC3E}">
        <p14:creationId xmlns:p14="http://schemas.microsoft.com/office/powerpoint/2010/main" val="3572043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factory-created containers is very simple.</a:t>
            </a:r>
          </a:p>
          <a:p>
            <a:endParaRPr lang="en-US" dirty="0"/>
          </a:p>
          <a:p>
            <a:r>
              <a:rPr lang="en-US" dirty="0"/>
              <a:t>A factory-created container is a container created in a static method and is directly returned in the method.  </a:t>
            </a:r>
          </a:p>
          <a:p>
            <a:endParaRPr lang="en-US" dirty="0"/>
          </a:p>
          <a:p>
            <a:r>
              <a:rPr lang="en-US" dirty="0"/>
              <a:t>The factory-created containers could be used under different contexts. </a:t>
            </a:r>
          </a:p>
          <a:p>
            <a:r>
              <a:rPr lang="en-US" dirty="0"/>
              <a:t>Analysis them context-insensitively, will cause data coming from different contexts being conflated.</a:t>
            </a:r>
          </a:p>
        </p:txBody>
      </p:sp>
      <p:sp>
        <p:nvSpPr>
          <p:cNvPr id="4" name="Slide Number Placeholder 3"/>
          <p:cNvSpPr>
            <a:spLocks noGrp="1"/>
          </p:cNvSpPr>
          <p:nvPr>
            <p:ph type="sldNum" sz="quarter" idx="5"/>
          </p:nvPr>
        </p:nvSpPr>
        <p:spPr/>
        <p:txBody>
          <a:bodyPr/>
          <a:lstStyle/>
          <a:p>
            <a:fld id="{5264EF41-9B1D-47C1-97C9-383533426F35}" type="slidenum">
              <a:rPr lang="en-US" smtClean="0"/>
              <a:t>23</a:t>
            </a:fld>
            <a:endParaRPr lang="en-US"/>
          </a:p>
        </p:txBody>
      </p:sp>
    </p:spTree>
    <p:extLst>
      <p:ext uri="{BB962C8B-B14F-4D97-AF65-F5344CB8AC3E}">
        <p14:creationId xmlns:p14="http://schemas.microsoft.com/office/powerpoint/2010/main" val="453524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wrappers in real programs are usually iterators and enumerators. They are often created in an instance method and directly returned.</a:t>
            </a:r>
          </a:p>
          <a:p>
            <a:r>
              <a:rPr lang="en-US" dirty="0"/>
              <a:t>The content of the objects must come from some parameters of the method m. </a:t>
            </a:r>
          </a:p>
          <a:p>
            <a:r>
              <a:rPr lang="en-US" dirty="0"/>
              <a:t>For this example code, the content of the </a:t>
            </a:r>
            <a:r>
              <a:rPr lang="en-US" dirty="0" err="1"/>
              <a:t>KeyIterator</a:t>
            </a:r>
            <a:r>
              <a:rPr lang="en-US" dirty="0"/>
              <a:t> object KI comes from the “this” parameter of the iterator() method.</a:t>
            </a:r>
          </a:p>
          <a:p>
            <a:endParaRPr lang="en-US" dirty="0"/>
          </a:p>
          <a:p>
            <a:r>
              <a:rPr lang="en-US" dirty="0"/>
              <a:t>The container wrappers have a close connection with the objects that they wrap. Thus, they have to be analyzed context-sensitively to reflect their different wrapped contents.</a:t>
            </a:r>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24</a:t>
            </a:fld>
            <a:endParaRPr lang="en-US"/>
          </a:p>
        </p:txBody>
      </p:sp>
    </p:spTree>
    <p:extLst>
      <p:ext uri="{BB962C8B-B14F-4D97-AF65-F5344CB8AC3E}">
        <p14:creationId xmlns:p14="http://schemas.microsoft.com/office/powerpoint/2010/main" val="2649991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just shows the rules to identify the usage patterns.</a:t>
            </a:r>
          </a:p>
        </p:txBody>
      </p:sp>
      <p:sp>
        <p:nvSpPr>
          <p:cNvPr id="4" name="Slide Number Placeholder 3"/>
          <p:cNvSpPr>
            <a:spLocks noGrp="1"/>
          </p:cNvSpPr>
          <p:nvPr>
            <p:ph type="sldNum" sz="quarter" idx="5"/>
          </p:nvPr>
        </p:nvSpPr>
        <p:spPr/>
        <p:txBody>
          <a:bodyPr/>
          <a:lstStyle/>
          <a:p>
            <a:fld id="{5264EF41-9B1D-47C1-97C9-383533426F35}" type="slidenum">
              <a:rPr lang="en-US" smtClean="0"/>
              <a:t>25</a:t>
            </a:fld>
            <a:endParaRPr lang="en-US"/>
          </a:p>
        </p:txBody>
      </p:sp>
    </p:spTree>
    <p:extLst>
      <p:ext uri="{BB962C8B-B14F-4D97-AF65-F5344CB8AC3E}">
        <p14:creationId xmlns:p14="http://schemas.microsoft.com/office/powerpoint/2010/main" val="930560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workflow of our </a:t>
            </a:r>
            <a:r>
              <a:rPr lang="en-US" dirty="0" err="1"/>
              <a:t>debloaterX</a:t>
            </a:r>
            <a:r>
              <a:rPr lang="en-US" dirty="0"/>
              <a:t>-guided </a:t>
            </a:r>
            <a:r>
              <a:rPr lang="en-US" dirty="0" err="1"/>
              <a:t>kOBJ</a:t>
            </a:r>
            <a:r>
              <a:rPr lang="en-US" dirty="0"/>
              <a:t>.</a:t>
            </a:r>
          </a:p>
          <a:p>
            <a:endParaRPr lang="en-US" dirty="0"/>
          </a:p>
          <a:p>
            <a:r>
              <a:rPr lang="en-US" dirty="0"/>
              <a:t>We first use a context-insensitive pointer analysis to analyze a program. </a:t>
            </a:r>
          </a:p>
          <a:p>
            <a:r>
              <a:rPr lang="en-US" dirty="0"/>
              <a:t>With the imprecise points-to information, </a:t>
            </a:r>
            <a:r>
              <a:rPr lang="en-US" dirty="0" err="1"/>
              <a:t>debloaterX</a:t>
            </a:r>
            <a:r>
              <a:rPr lang="en-US" dirty="0"/>
              <a:t> selects a set of context-dependent objects based on the three usage patterns.</a:t>
            </a:r>
          </a:p>
          <a:p>
            <a:r>
              <a:rPr lang="en-US" dirty="0"/>
              <a:t>Finally, the context-independent objects are returned to the main pointer analysis for context debloating.</a:t>
            </a:r>
          </a:p>
          <a:p>
            <a:endParaRPr lang="en-US" dirty="0"/>
          </a:p>
          <a:p>
            <a:r>
              <a:rPr lang="en-US" dirty="0"/>
              <a:t>Our implementation is built on top of the </a:t>
            </a:r>
            <a:r>
              <a:rPr lang="en-US" dirty="0" err="1"/>
              <a:t>Qilin</a:t>
            </a:r>
            <a:r>
              <a:rPr lang="en-US" dirty="0"/>
              <a:t> framework and the source code and the artifact are both publicly available.</a:t>
            </a:r>
          </a:p>
        </p:txBody>
      </p:sp>
      <p:sp>
        <p:nvSpPr>
          <p:cNvPr id="4" name="Slide Number Placeholder 3"/>
          <p:cNvSpPr>
            <a:spLocks noGrp="1"/>
          </p:cNvSpPr>
          <p:nvPr>
            <p:ph type="sldNum" sz="quarter" idx="5"/>
          </p:nvPr>
        </p:nvSpPr>
        <p:spPr/>
        <p:txBody>
          <a:bodyPr/>
          <a:lstStyle/>
          <a:p>
            <a:fld id="{5264EF41-9B1D-47C1-97C9-383533426F35}" type="slidenum">
              <a:rPr lang="en-US" smtClean="0"/>
              <a:t>26</a:t>
            </a:fld>
            <a:endParaRPr lang="en-US"/>
          </a:p>
        </p:txBody>
      </p:sp>
    </p:spTree>
    <p:extLst>
      <p:ext uri="{BB962C8B-B14F-4D97-AF65-F5344CB8AC3E}">
        <p14:creationId xmlns:p14="http://schemas.microsoft.com/office/powerpoint/2010/main" val="33418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benchmarks, settings, and metrics used in our evaluation.</a:t>
            </a:r>
          </a:p>
          <a:p>
            <a:r>
              <a:rPr lang="en-US" dirty="0"/>
              <a:t>The benchmarks are from the two different versions of DaCapo benchmark set and two are from real-world programs.</a:t>
            </a:r>
          </a:p>
          <a:p>
            <a:r>
              <a:rPr lang="en-US" dirty="0"/>
              <a:t>The pointer analysis on these programs is quite memory-intensive, so we have used a machine with 512GB of memory.</a:t>
            </a:r>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27</a:t>
            </a:fld>
            <a:endParaRPr lang="en-US"/>
          </a:p>
        </p:txBody>
      </p:sp>
    </p:spTree>
    <p:extLst>
      <p:ext uri="{BB962C8B-B14F-4D97-AF65-F5344CB8AC3E}">
        <p14:creationId xmlns:p14="http://schemas.microsoft.com/office/powerpoint/2010/main" val="3706240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evaluation finds that averagely 26.6% of objects in a program are containers and only about 7.6% of objects are context-dependent objects.</a:t>
            </a:r>
          </a:p>
        </p:txBody>
      </p:sp>
      <p:sp>
        <p:nvSpPr>
          <p:cNvPr id="4" name="Slide Number Placeholder 3"/>
          <p:cNvSpPr>
            <a:spLocks noGrp="1"/>
          </p:cNvSpPr>
          <p:nvPr>
            <p:ph type="sldNum" sz="quarter" idx="5"/>
          </p:nvPr>
        </p:nvSpPr>
        <p:spPr/>
        <p:txBody>
          <a:bodyPr/>
          <a:lstStyle/>
          <a:p>
            <a:fld id="{5264EF41-9B1D-47C1-97C9-383533426F35}" type="slidenum">
              <a:rPr lang="en-US" smtClean="0"/>
              <a:t>28</a:t>
            </a:fld>
            <a:endParaRPr lang="en-US"/>
          </a:p>
        </p:txBody>
      </p:sp>
    </p:spTree>
    <p:extLst>
      <p:ext uri="{BB962C8B-B14F-4D97-AF65-F5344CB8AC3E}">
        <p14:creationId xmlns:p14="http://schemas.microsoft.com/office/powerpoint/2010/main" val="1360977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ratio of context-dependent objects identified by three patterns is respectively 4.8%, 1.2%, and 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objects identified by the inner container pattern and the container wrapper pattern have small overlaps but are that not significant.</a:t>
            </a:r>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29</a:t>
            </a:fld>
            <a:endParaRPr lang="en-US"/>
          </a:p>
        </p:txBody>
      </p:sp>
    </p:spTree>
    <p:extLst>
      <p:ext uri="{BB962C8B-B14F-4D97-AF65-F5344CB8AC3E}">
        <p14:creationId xmlns:p14="http://schemas.microsoft.com/office/powerpoint/2010/main" val="82177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 analysis is the foundation of many static program analyses and has </a:t>
            </a:r>
          </a:p>
          <a:p>
            <a:r>
              <a:rPr lang="en-US" dirty="0"/>
              <a:t>implementations in many popular frameworks. 00:49.68</a:t>
            </a:r>
          </a:p>
        </p:txBody>
      </p:sp>
      <p:sp>
        <p:nvSpPr>
          <p:cNvPr id="4" name="Slide Number Placeholder 3"/>
          <p:cNvSpPr>
            <a:spLocks noGrp="1"/>
          </p:cNvSpPr>
          <p:nvPr>
            <p:ph type="sldNum" sz="quarter" idx="5"/>
          </p:nvPr>
        </p:nvSpPr>
        <p:spPr/>
        <p:txBody>
          <a:bodyPr/>
          <a:lstStyle/>
          <a:p>
            <a:fld id="{5264EF41-9B1D-47C1-97C9-383533426F35}" type="slidenum">
              <a:rPr lang="en-US" smtClean="0"/>
              <a:t>3</a:t>
            </a:fld>
            <a:endParaRPr lang="en-US"/>
          </a:p>
        </p:txBody>
      </p:sp>
    </p:spTree>
    <p:extLst>
      <p:ext uri="{BB962C8B-B14F-4D97-AF65-F5344CB8AC3E}">
        <p14:creationId xmlns:p14="http://schemas.microsoft.com/office/powerpoint/2010/main" val="3642719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with previous state-of-the-arts, our approach enables </a:t>
            </a:r>
            <a:r>
              <a:rPr lang="en-US" dirty="0" err="1"/>
              <a:t>kOBJ</a:t>
            </a:r>
            <a:r>
              <a:rPr lang="en-US" dirty="0"/>
              <a:t> run faster than Conch and Zipper and achieves better scalability than them.</a:t>
            </a:r>
          </a:p>
        </p:txBody>
      </p:sp>
      <p:sp>
        <p:nvSpPr>
          <p:cNvPr id="4" name="Slide Number Placeholder 3"/>
          <p:cNvSpPr>
            <a:spLocks noGrp="1"/>
          </p:cNvSpPr>
          <p:nvPr>
            <p:ph type="sldNum" sz="quarter" idx="5"/>
          </p:nvPr>
        </p:nvSpPr>
        <p:spPr/>
        <p:txBody>
          <a:bodyPr/>
          <a:lstStyle/>
          <a:p>
            <a:fld id="{5264EF41-9B1D-47C1-97C9-383533426F35}" type="slidenum">
              <a:rPr lang="en-US" smtClean="0"/>
              <a:t>30</a:t>
            </a:fld>
            <a:endParaRPr lang="en-US"/>
          </a:p>
        </p:txBody>
      </p:sp>
    </p:spTree>
    <p:extLst>
      <p:ext uri="{BB962C8B-B14F-4D97-AF65-F5344CB8AC3E}">
        <p14:creationId xmlns:p14="http://schemas.microsoft.com/office/powerpoint/2010/main" val="1931931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precision, our approach losses less than 0.2% of precision which is very close to CONCH and is more precise than Zipper.</a:t>
            </a:r>
          </a:p>
          <a:p>
            <a:endParaRPr lang="en-US" dirty="0"/>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31</a:t>
            </a:fld>
            <a:endParaRPr lang="en-US"/>
          </a:p>
        </p:txBody>
      </p:sp>
    </p:spTree>
    <p:extLst>
      <p:ext uri="{BB962C8B-B14F-4D97-AF65-F5344CB8AC3E}">
        <p14:creationId xmlns:p14="http://schemas.microsoft.com/office/powerpoint/2010/main" val="3030360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this paper introduces a new context debloating technique, </a:t>
            </a:r>
            <a:r>
              <a:rPr lang="en-US" dirty="0" err="1"/>
              <a:t>DebloaterX</a:t>
            </a:r>
            <a:r>
              <a:rPr lang="en-US" dirty="0"/>
              <a:t>. </a:t>
            </a:r>
          </a:p>
          <a:p>
            <a:r>
              <a:rPr lang="en-US" dirty="0"/>
              <a:t>It enables </a:t>
            </a:r>
            <a:r>
              <a:rPr lang="en-US" dirty="0" err="1"/>
              <a:t>kOBJ</a:t>
            </a:r>
            <a:r>
              <a:rPr lang="en-US" dirty="0"/>
              <a:t> to be more efficient than the state-of-the-art while preserving nearly all of its precision.</a:t>
            </a:r>
          </a:p>
          <a:p>
            <a:endParaRPr lang="en-US" dirty="0"/>
          </a:p>
          <a:p>
            <a:r>
              <a:rPr lang="en-US" dirty="0"/>
              <a:t>In the future, we still have many things to do on the thread of context debloating. </a:t>
            </a:r>
          </a:p>
          <a:p>
            <a:endParaRPr lang="en-US" dirty="0"/>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32</a:t>
            </a:fld>
            <a:endParaRPr lang="en-US"/>
          </a:p>
        </p:txBody>
      </p:sp>
    </p:spTree>
    <p:extLst>
      <p:ext uri="{BB962C8B-B14F-4D97-AF65-F5344CB8AC3E}">
        <p14:creationId xmlns:p14="http://schemas.microsoft.com/office/powerpoint/2010/main" val="626203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for the presentation. </a:t>
            </a:r>
          </a:p>
          <a:p>
            <a:r>
              <a:rPr lang="en-US" dirty="0"/>
              <a:t>Thank you for listening. </a:t>
            </a:r>
          </a:p>
          <a:p>
            <a:r>
              <a:rPr lang="en-US" dirty="0"/>
              <a:t>Any questions?</a:t>
            </a:r>
          </a:p>
        </p:txBody>
      </p:sp>
      <p:sp>
        <p:nvSpPr>
          <p:cNvPr id="4" name="Slide Number Placeholder 3"/>
          <p:cNvSpPr>
            <a:spLocks noGrp="1"/>
          </p:cNvSpPr>
          <p:nvPr>
            <p:ph type="sldNum" sz="quarter" idx="5"/>
          </p:nvPr>
        </p:nvSpPr>
        <p:spPr/>
        <p:txBody>
          <a:bodyPr/>
          <a:lstStyle/>
          <a:p>
            <a:fld id="{5264EF41-9B1D-47C1-97C9-383533426F35}" type="slidenum">
              <a:rPr lang="en-US" smtClean="0"/>
              <a:t>33</a:t>
            </a:fld>
            <a:endParaRPr lang="en-US"/>
          </a:p>
        </p:txBody>
      </p:sp>
    </p:spTree>
    <p:extLst>
      <p:ext uri="{BB962C8B-B14F-4D97-AF65-F5344CB8AC3E}">
        <p14:creationId xmlns:p14="http://schemas.microsoft.com/office/powerpoint/2010/main" val="2721847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paper </a:t>
            </a:r>
            <a:r>
              <a:rPr lang="en-US" altLang="zh-CN" dirty="0"/>
              <a:t>focuses</a:t>
            </a:r>
            <a:r>
              <a:rPr lang="en-US" dirty="0"/>
              <a:t> on </a:t>
            </a:r>
            <a:r>
              <a:rPr lang="en-US" altLang="zh-CN" dirty="0"/>
              <a:t>object-sensitive</a:t>
            </a:r>
            <a:r>
              <a:rPr lang="en-US" dirty="0"/>
              <a:t> pointer analysis. </a:t>
            </a:r>
          </a:p>
          <a:p>
            <a:r>
              <a:rPr lang="en-US" dirty="0"/>
              <a:t>Object sensitivity is an effective technique in improving the precision of Java Pointer Analysis.</a:t>
            </a:r>
          </a:p>
          <a:p>
            <a:r>
              <a:rPr lang="en-US" dirty="0"/>
              <a:t>In Object sensitivity,  the elements of a calling context are receiver objects. Here, k is the number of context elements in a context. 01:18.02</a:t>
            </a:r>
          </a:p>
        </p:txBody>
      </p:sp>
      <p:sp>
        <p:nvSpPr>
          <p:cNvPr id="4" name="Slide Number Placeholder 3"/>
          <p:cNvSpPr>
            <a:spLocks noGrp="1"/>
          </p:cNvSpPr>
          <p:nvPr>
            <p:ph type="sldNum" sz="quarter" idx="5"/>
          </p:nvPr>
        </p:nvSpPr>
        <p:spPr/>
        <p:txBody>
          <a:bodyPr/>
          <a:lstStyle/>
          <a:p>
            <a:fld id="{5264EF41-9B1D-47C1-97C9-383533426F35}" type="slidenum">
              <a:rPr lang="en-US" smtClean="0"/>
              <a:t>4</a:t>
            </a:fld>
            <a:endParaRPr lang="en-US"/>
          </a:p>
        </p:txBody>
      </p:sp>
    </p:spTree>
    <p:extLst>
      <p:ext uri="{BB962C8B-B14F-4D97-AF65-F5344CB8AC3E}">
        <p14:creationId xmlns:p14="http://schemas.microsoft.com/office/powerpoint/2010/main" val="2729585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see an example. In this code snippet, the add() method of the HashSet class is invoked twice in lines 3-4 </a:t>
            </a:r>
          </a:p>
          <a:p>
            <a:r>
              <a:rPr lang="en-US" dirty="0"/>
              <a:t>with different receiver objects S1 and S2 created in lines 1-2 respectively. </a:t>
            </a:r>
          </a:p>
          <a:p>
            <a:r>
              <a:rPr lang="en-US" dirty="0"/>
              <a:t>So, </a:t>
            </a:r>
            <a:r>
              <a:rPr lang="en-US" dirty="0" err="1"/>
              <a:t>HashSet.add</a:t>
            </a:r>
            <a:r>
              <a:rPr lang="en-US" dirty="0"/>
              <a:t> has two calling contexts [S1] and [S2]. 1:50:32</a:t>
            </a:r>
          </a:p>
        </p:txBody>
      </p:sp>
      <p:sp>
        <p:nvSpPr>
          <p:cNvPr id="4" name="Slide Number Placeholder 3"/>
          <p:cNvSpPr>
            <a:spLocks noGrp="1"/>
          </p:cNvSpPr>
          <p:nvPr>
            <p:ph type="sldNum" sz="quarter" idx="5"/>
          </p:nvPr>
        </p:nvSpPr>
        <p:spPr/>
        <p:txBody>
          <a:bodyPr/>
          <a:lstStyle/>
          <a:p>
            <a:fld id="{5264EF41-9B1D-47C1-97C9-383533426F35}" type="slidenum">
              <a:rPr lang="en-US" smtClean="0"/>
              <a:t>5</a:t>
            </a:fld>
            <a:endParaRPr lang="en-US"/>
          </a:p>
        </p:txBody>
      </p:sp>
    </p:spTree>
    <p:extLst>
      <p:ext uri="{BB962C8B-B14F-4D97-AF65-F5344CB8AC3E}">
        <p14:creationId xmlns:p14="http://schemas.microsoft.com/office/powerpoint/2010/main" val="3951595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Increasing k could improve the precision of the object-sensitive pointer analysis. </a:t>
            </a:r>
          </a:p>
          <a:p>
            <a:r>
              <a:rPr lang="en-US" altLang="zh-CN" dirty="0"/>
              <a:t>But</a:t>
            </a:r>
            <a:r>
              <a:rPr lang="en-US" dirty="0"/>
              <a:t>, it will make object-sensitive pointer analysis inefficient or even unscalable.</a:t>
            </a:r>
          </a:p>
          <a:p>
            <a:r>
              <a:rPr lang="en-US" dirty="0"/>
              <a:t>02:33.43</a:t>
            </a:r>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6</a:t>
            </a:fld>
            <a:endParaRPr lang="en-US"/>
          </a:p>
        </p:txBody>
      </p:sp>
    </p:spTree>
    <p:extLst>
      <p:ext uri="{BB962C8B-B14F-4D97-AF65-F5344CB8AC3E}">
        <p14:creationId xmlns:p14="http://schemas.microsoft.com/office/powerpoint/2010/main" val="4252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contexts of object-sensitive pointer analysis grows exponentially with k.</a:t>
            </a:r>
          </a:p>
          <a:p>
            <a:r>
              <a:rPr lang="en-US" dirty="0"/>
              <a:t>Suppose the code presented in the previous slides is analyzed under multiple contexts,</a:t>
            </a:r>
          </a:p>
          <a:p>
            <a:r>
              <a:rPr lang="en-US" dirty="0"/>
              <a:t>There will be 2n contexts of </a:t>
            </a:r>
            <a:r>
              <a:rPr lang="en-US" dirty="0" err="1"/>
              <a:t>HashSet.add</a:t>
            </a:r>
            <a:r>
              <a:rPr lang="en-US" dirty="0"/>
              <a:t> and </a:t>
            </a:r>
            <a:r>
              <a:rPr lang="en-US" dirty="0" err="1"/>
              <a:t>HashMap.add</a:t>
            </a:r>
            <a:r>
              <a:rPr lang="en-US" dirty="0"/>
              <a:t>() methods will be analyzed 2n times. 02:18.71</a:t>
            </a:r>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7</a:t>
            </a:fld>
            <a:endParaRPr lang="en-US"/>
          </a:p>
        </p:txBody>
      </p:sp>
    </p:spTree>
    <p:extLst>
      <p:ext uri="{BB962C8B-B14F-4D97-AF65-F5344CB8AC3E}">
        <p14:creationId xmlns:p14="http://schemas.microsoft.com/office/powerpoint/2010/main" val="347259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address the exponential explosion issue,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my previous publication, I proposed a novel technique called context debloating. </a:t>
            </a:r>
          </a:p>
          <a:p>
            <a:endParaRPr lang="en-US" dirty="0"/>
          </a:p>
          <a:p>
            <a:r>
              <a:rPr lang="en-US" dirty="0"/>
              <a:t>Let us briefly review the key idea of context debloating. </a:t>
            </a:r>
          </a:p>
          <a:p>
            <a:r>
              <a:rPr lang="en-US" dirty="0"/>
              <a:t>In </a:t>
            </a:r>
            <a:r>
              <a:rPr lang="en-US" dirty="0" err="1"/>
              <a:t>kOBJ</a:t>
            </a:r>
            <a:r>
              <a:rPr lang="en-US" dirty="0"/>
              <a:t>, context elements are objects. In a program, some objects are context-dependent while others are context-independent.</a:t>
            </a:r>
          </a:p>
          <a:p>
            <a:r>
              <a:rPr lang="en-US" dirty="0"/>
              <a:t>Here is an illustration of whether an object is context-dependent or not.</a:t>
            </a:r>
          </a:p>
          <a:p>
            <a:r>
              <a:rPr lang="en-US" dirty="0"/>
              <a:t>In short, An object or context element O is context-dependent if analyzing it context-insensitively in </a:t>
            </a:r>
            <a:r>
              <a:rPr lang="en-US" dirty="0" err="1"/>
              <a:t>kOBJ</a:t>
            </a:r>
            <a:r>
              <a:rPr lang="en-US" dirty="0"/>
              <a:t> will cause some program variables to lose precision.</a:t>
            </a:r>
          </a:p>
          <a:p>
            <a:r>
              <a:rPr lang="en-US" dirty="0"/>
              <a:t>04:04.66</a:t>
            </a:r>
          </a:p>
          <a:p>
            <a:endParaRPr lang="en-US" dirty="0"/>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8</a:t>
            </a:fld>
            <a:endParaRPr lang="en-US"/>
          </a:p>
        </p:txBody>
      </p:sp>
    </p:spTree>
    <p:extLst>
      <p:ext uri="{BB962C8B-B14F-4D97-AF65-F5344CB8AC3E}">
        <p14:creationId xmlns:p14="http://schemas.microsoft.com/office/powerpoint/2010/main" val="1545297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observation behind the context debloating technique is that </a:t>
            </a:r>
          </a:p>
          <a:p>
            <a:r>
              <a:rPr lang="en-US" dirty="0"/>
              <a:t>, in the real code, more than 90% of context elements are actually context-independent. </a:t>
            </a:r>
          </a:p>
          <a:p>
            <a:endParaRPr lang="en-US" dirty="0"/>
          </a:p>
          <a:p>
            <a:r>
              <a:rPr lang="en-US" dirty="0"/>
              <a:t>For example, S1 and S2 in the code snippet are used locally and are independent of their contexts.</a:t>
            </a:r>
          </a:p>
          <a:p>
            <a:r>
              <a:rPr lang="en-US" dirty="0"/>
              <a:t>Allowing context combinations on them only increases analysis time and memory resources without any benefits to the precision.</a:t>
            </a:r>
          </a:p>
          <a:p>
            <a:endParaRPr lang="en-US" dirty="0"/>
          </a:p>
          <a:p>
            <a:r>
              <a:rPr lang="en-US" dirty="0"/>
              <a:t>04:33.89</a:t>
            </a:r>
          </a:p>
          <a:p>
            <a:endParaRPr lang="en-US" dirty="0"/>
          </a:p>
          <a:p>
            <a:endParaRPr lang="en-US" dirty="0"/>
          </a:p>
        </p:txBody>
      </p:sp>
      <p:sp>
        <p:nvSpPr>
          <p:cNvPr id="4" name="Slide Number Placeholder 3"/>
          <p:cNvSpPr>
            <a:spLocks noGrp="1"/>
          </p:cNvSpPr>
          <p:nvPr>
            <p:ph type="sldNum" sz="quarter" idx="5"/>
          </p:nvPr>
        </p:nvSpPr>
        <p:spPr/>
        <p:txBody>
          <a:bodyPr/>
          <a:lstStyle/>
          <a:p>
            <a:fld id="{5264EF41-9B1D-47C1-97C9-383533426F35}" type="slidenum">
              <a:rPr lang="en-US" smtClean="0"/>
              <a:t>9</a:t>
            </a:fld>
            <a:endParaRPr lang="en-US"/>
          </a:p>
        </p:txBody>
      </p:sp>
    </p:spTree>
    <p:extLst>
      <p:ext uri="{BB962C8B-B14F-4D97-AF65-F5344CB8AC3E}">
        <p14:creationId xmlns:p14="http://schemas.microsoft.com/office/powerpoint/2010/main" val="48287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75C21C-7195-3942-A15D-491285E13B21}" type="datetime1">
              <a:rPr lang="en-AU" smtClean="0"/>
              <a:t>26/10/2023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94354-602F-464A-B9C2-45C77043C0F6}" type="slidenum">
              <a:rPr lang="en-US" smtClean="0"/>
              <a:t>‹#›</a:t>
            </a:fld>
            <a:endParaRPr lang="en-US"/>
          </a:p>
        </p:txBody>
      </p:sp>
    </p:spTree>
    <p:extLst>
      <p:ext uri="{BB962C8B-B14F-4D97-AF65-F5344CB8AC3E}">
        <p14:creationId xmlns:p14="http://schemas.microsoft.com/office/powerpoint/2010/main" val="687069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65FF67-4DBA-0D43-BB11-AAC68A5780C7}" type="datetime1">
              <a:rPr lang="en-AU" smtClean="0"/>
              <a:t>26/10/2023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94354-602F-464A-B9C2-45C77043C0F6}" type="slidenum">
              <a:rPr lang="en-US" smtClean="0"/>
              <a:t>‹#›</a:t>
            </a:fld>
            <a:endParaRPr lang="en-US"/>
          </a:p>
        </p:txBody>
      </p:sp>
    </p:spTree>
    <p:extLst>
      <p:ext uri="{BB962C8B-B14F-4D97-AF65-F5344CB8AC3E}">
        <p14:creationId xmlns:p14="http://schemas.microsoft.com/office/powerpoint/2010/main" val="2780688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36E1E7-49F7-EF47-BFCC-80DBDACD0B35}" type="datetime1">
              <a:rPr lang="en-AU" smtClean="0"/>
              <a:t>26/10/2023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94354-602F-464A-B9C2-45C77043C0F6}" type="slidenum">
              <a:rPr lang="en-US" smtClean="0"/>
              <a:t>‹#›</a:t>
            </a:fld>
            <a:endParaRPr lang="en-US"/>
          </a:p>
        </p:txBody>
      </p:sp>
    </p:spTree>
    <p:extLst>
      <p:ext uri="{BB962C8B-B14F-4D97-AF65-F5344CB8AC3E}">
        <p14:creationId xmlns:p14="http://schemas.microsoft.com/office/powerpoint/2010/main" val="4257944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048D3-8EF9-854D-9E91-02686F7BA256}" type="datetime1">
              <a:rPr lang="en-AU" smtClean="0"/>
              <a:t>26/10/2023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94354-602F-464A-B9C2-45C77043C0F6}" type="slidenum">
              <a:rPr lang="en-US" smtClean="0"/>
              <a:t>‹#›</a:t>
            </a:fld>
            <a:endParaRPr lang="en-US"/>
          </a:p>
        </p:txBody>
      </p:sp>
    </p:spTree>
    <p:extLst>
      <p:ext uri="{BB962C8B-B14F-4D97-AF65-F5344CB8AC3E}">
        <p14:creationId xmlns:p14="http://schemas.microsoft.com/office/powerpoint/2010/main" val="1562707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447423-090F-BA4C-9BC9-2B6EB93E70F7}" type="datetime1">
              <a:rPr lang="en-AU" smtClean="0"/>
              <a:t>26/10/2023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94354-602F-464A-B9C2-45C77043C0F6}" type="slidenum">
              <a:rPr lang="en-US" smtClean="0"/>
              <a:t>‹#›</a:t>
            </a:fld>
            <a:endParaRPr lang="en-US"/>
          </a:p>
        </p:txBody>
      </p:sp>
    </p:spTree>
    <p:extLst>
      <p:ext uri="{BB962C8B-B14F-4D97-AF65-F5344CB8AC3E}">
        <p14:creationId xmlns:p14="http://schemas.microsoft.com/office/powerpoint/2010/main" val="69994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58C8A4-C793-8F4F-BF29-AE8B862CE658}" type="datetime1">
              <a:rPr lang="en-AU" smtClean="0"/>
              <a:t>26/10/2023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094354-602F-464A-B9C2-45C77043C0F6}" type="slidenum">
              <a:rPr lang="en-US" smtClean="0"/>
              <a:t>‹#›</a:t>
            </a:fld>
            <a:endParaRPr lang="en-US"/>
          </a:p>
        </p:txBody>
      </p:sp>
    </p:spTree>
    <p:extLst>
      <p:ext uri="{BB962C8B-B14F-4D97-AF65-F5344CB8AC3E}">
        <p14:creationId xmlns:p14="http://schemas.microsoft.com/office/powerpoint/2010/main" val="119618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635A05-C70B-F645-81EA-6ECA33134FFD}" type="datetime1">
              <a:rPr lang="en-AU" smtClean="0"/>
              <a:t>26/10/2023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094354-602F-464A-B9C2-45C77043C0F6}" type="slidenum">
              <a:rPr lang="en-US" smtClean="0"/>
              <a:t>‹#›</a:t>
            </a:fld>
            <a:endParaRPr lang="en-US"/>
          </a:p>
        </p:txBody>
      </p:sp>
    </p:spTree>
    <p:extLst>
      <p:ext uri="{BB962C8B-B14F-4D97-AF65-F5344CB8AC3E}">
        <p14:creationId xmlns:p14="http://schemas.microsoft.com/office/powerpoint/2010/main" val="2386261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713F26-52F4-7048-B4A9-24B0BB361589}" type="datetime1">
              <a:rPr lang="en-AU" smtClean="0"/>
              <a:t>26/10/2023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094354-602F-464A-B9C2-45C77043C0F6}" type="slidenum">
              <a:rPr lang="en-US" smtClean="0"/>
              <a:t>‹#›</a:t>
            </a:fld>
            <a:endParaRPr lang="en-US"/>
          </a:p>
        </p:txBody>
      </p:sp>
    </p:spTree>
    <p:extLst>
      <p:ext uri="{BB962C8B-B14F-4D97-AF65-F5344CB8AC3E}">
        <p14:creationId xmlns:p14="http://schemas.microsoft.com/office/powerpoint/2010/main" val="2584994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AF1461-949C-654E-9D80-7468538CE4DA}" type="datetime1">
              <a:rPr lang="en-AU" smtClean="0"/>
              <a:t>26/10/2023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094354-602F-464A-B9C2-45C77043C0F6}" type="slidenum">
              <a:rPr lang="en-US" smtClean="0"/>
              <a:t>‹#›</a:t>
            </a:fld>
            <a:endParaRPr lang="en-US"/>
          </a:p>
        </p:txBody>
      </p:sp>
    </p:spTree>
    <p:extLst>
      <p:ext uri="{BB962C8B-B14F-4D97-AF65-F5344CB8AC3E}">
        <p14:creationId xmlns:p14="http://schemas.microsoft.com/office/powerpoint/2010/main" val="146859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C847E7-4A55-6547-B05B-2E32A092AA55}" type="datetime1">
              <a:rPr lang="en-AU" smtClean="0"/>
              <a:t>26/10/2023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094354-602F-464A-B9C2-45C77043C0F6}" type="slidenum">
              <a:rPr lang="en-US" smtClean="0"/>
              <a:t>‹#›</a:t>
            </a:fld>
            <a:endParaRPr lang="en-US"/>
          </a:p>
        </p:txBody>
      </p:sp>
    </p:spTree>
    <p:extLst>
      <p:ext uri="{BB962C8B-B14F-4D97-AF65-F5344CB8AC3E}">
        <p14:creationId xmlns:p14="http://schemas.microsoft.com/office/powerpoint/2010/main" val="832897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9C296F-04B2-744E-9F36-FB7594F3AA0A}" type="datetime1">
              <a:rPr lang="en-AU" smtClean="0"/>
              <a:t>26/10/2023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094354-602F-464A-B9C2-45C77043C0F6}" type="slidenum">
              <a:rPr lang="en-US" smtClean="0"/>
              <a:t>‹#›</a:t>
            </a:fld>
            <a:endParaRPr lang="en-US"/>
          </a:p>
        </p:txBody>
      </p:sp>
    </p:spTree>
    <p:extLst>
      <p:ext uri="{BB962C8B-B14F-4D97-AF65-F5344CB8AC3E}">
        <p14:creationId xmlns:p14="http://schemas.microsoft.com/office/powerpoint/2010/main" val="217069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E61933-BC53-DC42-A008-7B38ABED1373}" type="datetime1">
              <a:rPr lang="en-AU" smtClean="0"/>
              <a:t>26/10/2023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094354-602F-464A-B9C2-45C77043C0F6}" type="slidenum">
              <a:rPr lang="en-US" smtClean="0"/>
              <a:t>‹#›</a:t>
            </a:fld>
            <a:endParaRPr lang="en-US"/>
          </a:p>
        </p:txBody>
      </p:sp>
    </p:spTree>
    <p:extLst>
      <p:ext uri="{BB962C8B-B14F-4D97-AF65-F5344CB8AC3E}">
        <p14:creationId xmlns:p14="http://schemas.microsoft.com/office/powerpoint/2010/main" val="33349061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7.png"/><Relationship Id="rId3" Type="http://schemas.openxmlformats.org/officeDocument/2006/relationships/image" Target="../media/image200.png"/><Relationship Id="rId7" Type="http://schemas.openxmlformats.org/officeDocument/2006/relationships/image" Target="../media/image300.png"/><Relationship Id="rId12"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1.xml"/><Relationship Id="rId11" Type="http://schemas.openxmlformats.org/officeDocument/2006/relationships/image" Target="../media/image320.png"/><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7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ongjieHe/DebloaterX"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80.png"/><Relationship Id="rId4" Type="http://schemas.openxmlformats.org/officeDocument/2006/relationships/hyperlink" Target="https://hub.docker.com/r/hdjay2013/debloaterx"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4.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1.png"/><Relationship Id="rId9" Type="http://schemas.openxmlformats.org/officeDocument/2006/relationships/image" Target="../media/image30.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044B7F2-B64E-B8F9-F5E5-0691852C0AF1}"/>
              </a:ext>
            </a:extLst>
          </p:cNvPr>
          <p:cNvSpPr>
            <a:spLocks noGrp="1"/>
          </p:cNvSpPr>
          <p:nvPr>
            <p:ph type="subTitle" idx="1"/>
          </p:nvPr>
        </p:nvSpPr>
        <p:spPr>
          <a:xfrm>
            <a:off x="1233775" y="2872080"/>
            <a:ext cx="6858000" cy="740246"/>
          </a:xfrm>
        </p:spPr>
        <p:txBody>
          <a:bodyPr>
            <a:normAutofit lnSpcReduction="10000"/>
          </a:bodyPr>
          <a:lstStyle/>
          <a:p>
            <a:r>
              <a:rPr lang="en-US" b="1" dirty="0" err="1"/>
              <a:t>Dongjie</a:t>
            </a:r>
            <a:r>
              <a:rPr lang="en-US" b="1" dirty="0"/>
              <a:t> He</a:t>
            </a:r>
            <a:r>
              <a:rPr lang="en-US" dirty="0"/>
              <a:t>, </a:t>
            </a:r>
            <a:r>
              <a:rPr lang="en-US" dirty="0" err="1"/>
              <a:t>Yujiang</a:t>
            </a:r>
            <a:r>
              <a:rPr lang="en-US" dirty="0"/>
              <a:t> </a:t>
            </a:r>
            <a:r>
              <a:rPr lang="en-US" dirty="0" err="1"/>
              <a:t>Gui</a:t>
            </a:r>
            <a:r>
              <a:rPr lang="en-US" dirty="0"/>
              <a:t>, Wei Li, </a:t>
            </a:r>
            <a:r>
              <a:rPr lang="en-US" dirty="0" err="1"/>
              <a:t>Yonggang</a:t>
            </a:r>
            <a:r>
              <a:rPr lang="en-US" dirty="0"/>
              <a:t> Tao, </a:t>
            </a:r>
            <a:r>
              <a:rPr lang="en-US" dirty="0" err="1"/>
              <a:t>Changwei</a:t>
            </a:r>
            <a:r>
              <a:rPr lang="en-US" dirty="0"/>
              <a:t> Zou, </a:t>
            </a:r>
            <a:r>
              <a:rPr lang="en-US" dirty="0" err="1"/>
              <a:t>Yulei</a:t>
            </a:r>
            <a:r>
              <a:rPr lang="en-US" dirty="0"/>
              <a:t> Sui, Jingling </a:t>
            </a:r>
            <a:r>
              <a:rPr lang="en-US" dirty="0" err="1"/>
              <a:t>Xue</a:t>
            </a:r>
            <a:endParaRPr lang="en-US" dirty="0"/>
          </a:p>
        </p:txBody>
      </p:sp>
      <p:pic>
        <p:nvPicPr>
          <p:cNvPr id="1026" name="Picture 2" descr="new UNSW logo png vertical crest">
            <a:extLst>
              <a:ext uri="{FF2B5EF4-FFF2-40B4-BE49-F238E27FC236}">
                <a16:creationId xmlns:a16="http://schemas.microsoft.com/office/drawing/2014/main" id="{1D4F162C-FFA8-A788-7CE6-35EF330BD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816" y="4676469"/>
            <a:ext cx="1167923" cy="12180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E5A01F32-7C37-CEC7-FCC4-C43A9EB20B13}"/>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1</a:t>
            </a:r>
            <a:r>
              <a:rPr lang="en-US" sz="1100" dirty="0">
                <a:solidFill>
                  <a:schemeClr val="bg1"/>
                </a:solidFill>
              </a:rPr>
              <a:t> </a:t>
            </a:r>
          </a:p>
        </p:txBody>
      </p:sp>
      <p:sp>
        <p:nvSpPr>
          <p:cNvPr id="9" name="TextBox 8">
            <a:extLst>
              <a:ext uri="{FF2B5EF4-FFF2-40B4-BE49-F238E27FC236}">
                <a16:creationId xmlns:a16="http://schemas.microsoft.com/office/drawing/2014/main" id="{33EB1D40-B2E7-217B-96C8-921FE0252266}"/>
              </a:ext>
            </a:extLst>
          </p:cNvPr>
          <p:cNvSpPr txBox="1"/>
          <p:nvPr/>
        </p:nvSpPr>
        <p:spPr>
          <a:xfrm>
            <a:off x="3599334" y="6094787"/>
            <a:ext cx="2126877" cy="369332"/>
          </a:xfrm>
          <a:prstGeom prst="rect">
            <a:avLst/>
          </a:prstGeom>
          <a:noFill/>
        </p:spPr>
        <p:txBody>
          <a:bodyPr wrap="square">
            <a:spAutoFit/>
          </a:bodyPr>
          <a:lstStyle/>
          <a:p>
            <a:r>
              <a:rPr lang="en-US" sz="1800" dirty="0"/>
              <a:t>October 22, 2023</a:t>
            </a:r>
          </a:p>
        </p:txBody>
      </p:sp>
      <p:sp>
        <p:nvSpPr>
          <p:cNvPr id="11" name="TextBox 10">
            <a:extLst>
              <a:ext uri="{FF2B5EF4-FFF2-40B4-BE49-F238E27FC236}">
                <a16:creationId xmlns:a16="http://schemas.microsoft.com/office/drawing/2014/main" id="{BBDD32B1-E6F4-73F7-DFCA-6D879B6C32EA}"/>
              </a:ext>
            </a:extLst>
          </p:cNvPr>
          <p:cNvSpPr txBox="1"/>
          <p:nvPr/>
        </p:nvSpPr>
        <p:spPr>
          <a:xfrm>
            <a:off x="2212612" y="3766025"/>
            <a:ext cx="4900324" cy="707886"/>
          </a:xfrm>
          <a:prstGeom prst="rect">
            <a:avLst/>
          </a:prstGeom>
          <a:noFill/>
        </p:spPr>
        <p:txBody>
          <a:bodyPr wrap="square">
            <a:spAutoFit/>
          </a:bodyPr>
          <a:lstStyle/>
          <a:p>
            <a:pPr algn="ctr"/>
            <a:r>
              <a:rPr lang="en-US" sz="2000" dirty="0"/>
              <a:t>School of Computer Science and Engineering,</a:t>
            </a:r>
          </a:p>
          <a:p>
            <a:pPr algn="ctr"/>
            <a:r>
              <a:rPr lang="en-US" sz="2000" dirty="0"/>
              <a:t>University of New South Wales, Australia</a:t>
            </a:r>
          </a:p>
        </p:txBody>
      </p:sp>
      <p:sp>
        <p:nvSpPr>
          <p:cNvPr id="8" name="Rectangle 7">
            <a:extLst>
              <a:ext uri="{FF2B5EF4-FFF2-40B4-BE49-F238E27FC236}">
                <a16:creationId xmlns:a16="http://schemas.microsoft.com/office/drawing/2014/main" id="{7ABACF98-34B6-AEBC-E579-F66F362D9C25}"/>
              </a:ext>
            </a:extLst>
          </p:cNvPr>
          <p:cNvSpPr/>
          <p:nvPr/>
        </p:nvSpPr>
        <p:spPr>
          <a:xfrm>
            <a:off x="-1" y="616017"/>
            <a:ext cx="9142079" cy="1656644"/>
          </a:xfrm>
          <a:prstGeom prst="rect">
            <a:avLst/>
          </a:prstGeom>
          <a:solidFill>
            <a:schemeClr val="bg2">
              <a:alpha val="81636"/>
            </a:schemeClr>
          </a:solidFill>
          <a:ln>
            <a:noFill/>
          </a:ln>
        </p:spPr>
        <p:style>
          <a:lnRef idx="0">
            <a:scrgbClr r="0" g="0" b="0"/>
          </a:lnRef>
          <a:fillRef idx="0">
            <a:scrgbClr r="0" g="0" b="0"/>
          </a:fillRef>
          <a:effectRef idx="0">
            <a:scrgbClr r="0" g="0" b="0"/>
          </a:effectRef>
          <a:fontRef idx="minor">
            <a:schemeClr val="lt1"/>
          </a:fontRef>
        </p:style>
        <p:txBody>
          <a:bodyPr lIns="274320" rtlCol="0" anchor="ctr"/>
          <a:lstStyle/>
          <a:p>
            <a:pPr algn="ctr"/>
            <a:r>
              <a:rPr lang="en-AU" sz="2800" b="1" i="0" dirty="0">
                <a:solidFill>
                  <a:srgbClr val="0070C0"/>
                </a:solidFill>
                <a:effectLst/>
                <a:latin typeface="Arial" panose="020B0604020202020204" pitchFamily="34" charset="0"/>
              </a:rPr>
              <a:t>A Container-Usage-Pattern-Based </a:t>
            </a:r>
          </a:p>
          <a:p>
            <a:pPr algn="ctr"/>
            <a:r>
              <a:rPr lang="en-AU" sz="2800" b="1" i="0" dirty="0">
                <a:solidFill>
                  <a:srgbClr val="0070C0"/>
                </a:solidFill>
                <a:effectLst/>
                <a:latin typeface="Arial" panose="020B0604020202020204" pitchFamily="34" charset="0"/>
              </a:rPr>
              <a:t>Context Debloating Approach </a:t>
            </a:r>
          </a:p>
          <a:p>
            <a:pPr algn="ctr"/>
            <a:r>
              <a:rPr lang="en-AU" sz="2800" b="1" i="0" dirty="0">
                <a:solidFill>
                  <a:srgbClr val="0070C0"/>
                </a:solidFill>
                <a:effectLst/>
                <a:latin typeface="Arial" panose="020B0604020202020204" pitchFamily="34" charset="0"/>
              </a:rPr>
              <a:t>for Object-Sensitive Pointer Analysis</a:t>
            </a:r>
            <a:endParaRPr lang="en-US" sz="2800" b="1" baseline="30000" dirty="0">
              <a:solidFill>
                <a:srgbClr val="0070C0"/>
              </a:solidFill>
            </a:endParaRPr>
          </a:p>
        </p:txBody>
      </p:sp>
    </p:spTree>
    <p:extLst>
      <p:ext uri="{BB962C8B-B14F-4D97-AF65-F5344CB8AC3E}">
        <p14:creationId xmlns:p14="http://schemas.microsoft.com/office/powerpoint/2010/main" val="2752844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10</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Review: Context Debloating</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E89207-B05C-7FEE-C4EC-E1CA5B073510}"/>
                  </a:ext>
                </a:extLst>
              </p:cNvPr>
              <p:cNvSpPr txBox="1"/>
              <p:nvPr/>
            </p:nvSpPr>
            <p:spPr>
              <a:xfrm>
                <a:off x="284279" y="955093"/>
                <a:ext cx="8665957" cy="3877985"/>
              </a:xfrm>
              <a:prstGeom prst="rect">
                <a:avLst/>
              </a:prstGeom>
              <a:noFill/>
            </p:spPr>
            <p:txBody>
              <a:bodyPr wrap="square" rtlCol="0">
                <a:spAutoFit/>
              </a:bodyPr>
              <a:lstStyle/>
              <a:p>
                <a:pPr marL="457200" indent="-457200">
                  <a:buFont typeface="Wingdings" pitchFamily="2" charset="2"/>
                  <a:buChar char="q"/>
                </a:pPr>
                <a:r>
                  <a:rPr lang="en-AU" sz="2600" dirty="0"/>
                  <a:t>Key Observation: </a:t>
                </a:r>
              </a:p>
              <a:p>
                <a:pPr marL="800100" lvl="1" indent="-342900">
                  <a:lnSpc>
                    <a:spcPct val="150000"/>
                  </a:lnSpc>
                  <a:buFont typeface="Courier New" panose="02070309020205020404" pitchFamily="49" charset="0"/>
                  <a:buChar char="o"/>
                </a:pPr>
                <a:r>
                  <a:rPr lang="en-AU" sz="2000" b="1" dirty="0">
                    <a:solidFill>
                      <a:srgbClr val="FF0000"/>
                    </a:solidFill>
                  </a:rPr>
                  <a:t>90%+ </a:t>
                </a:r>
                <a:r>
                  <a:rPr lang="en-AU" sz="2000" dirty="0"/>
                  <a:t>Context elements (i.e., Objects in </a:t>
                </a:r>
                <a14:m>
                  <m:oMath xmlns:m="http://schemas.openxmlformats.org/officeDocument/2006/math">
                    <m:r>
                      <a:rPr lang="en-AU" sz="2000" i="1" dirty="0" smtClean="0">
                        <a:latin typeface="Cambria Math" panose="02040503050406030204" pitchFamily="18" charset="0"/>
                      </a:rPr>
                      <m:t>𝑘</m:t>
                    </m:r>
                  </m:oMath>
                </a14:m>
                <a:r>
                  <a:rPr lang="en-AU" sz="2000" dirty="0"/>
                  <a:t>OBJ) are Context-independent</a:t>
                </a:r>
              </a:p>
              <a:p>
                <a:pPr marL="800100" lvl="1" indent="-342900">
                  <a:lnSpc>
                    <a:spcPct val="150000"/>
                  </a:lnSpc>
                  <a:buFont typeface="Courier New" panose="02070309020205020404" pitchFamily="49" charset="0"/>
                  <a:buChar char="o"/>
                </a:pPr>
                <a:r>
                  <a:rPr lang="en-AU" sz="2000" dirty="0"/>
                  <a:t>E.g., S1 and S2 are locally used and independent of their contexts.</a:t>
                </a:r>
              </a:p>
              <a:p>
                <a:pPr marL="742950" lvl="1" indent="-285750">
                  <a:lnSpc>
                    <a:spcPct val="150000"/>
                  </a:lnSpc>
                  <a:buFont typeface="Courier New" panose="02070309020205020404" pitchFamily="49" charset="0"/>
                  <a:buChar char="o"/>
                </a:pPr>
                <a:r>
                  <a:rPr lang="en-US" sz="2000" dirty="0"/>
                  <a:t>Allowing context combinations on them </a:t>
                </a:r>
                <a:r>
                  <a:rPr lang="en-US" sz="2000" b="1" dirty="0"/>
                  <a:t>only</a:t>
                </a:r>
                <a:r>
                  <a:rPr lang="en-US" sz="2000" dirty="0"/>
                  <a:t> increases analysis time</a:t>
                </a:r>
              </a:p>
              <a:p>
                <a:pPr marL="742950" lvl="1" indent="-285750">
                  <a:buFont typeface="Courier New" panose="02070309020205020404" pitchFamily="49" charset="0"/>
                  <a:buChar char="o"/>
                </a:pPr>
                <a:endParaRPr lang="en-US" sz="2000" dirty="0"/>
              </a:p>
              <a:p>
                <a:pPr marL="742950" lvl="1" indent="-285750">
                  <a:buFont typeface="Courier New" panose="02070309020205020404" pitchFamily="49" charset="0"/>
                  <a:buChar char="o"/>
                </a:pPr>
                <a:endParaRPr lang="en-US" sz="2000" dirty="0"/>
              </a:p>
              <a:p>
                <a:pPr marL="742950" lvl="1" indent="-285750">
                  <a:buFont typeface="Courier New" panose="02070309020205020404" pitchFamily="49" charset="0"/>
                  <a:buChar char="o"/>
                </a:pPr>
                <a:endParaRPr lang="en-US" dirty="0"/>
              </a:p>
              <a:p>
                <a:pPr lvl="1"/>
                <a:endParaRPr lang="en-US" dirty="0"/>
              </a:p>
              <a:p>
                <a:pPr lvl="1"/>
                <a:endParaRPr lang="en-US" dirty="0"/>
              </a:p>
              <a:p>
                <a:pPr lvl="1"/>
                <a:endParaRPr lang="en-US" dirty="0"/>
              </a:p>
              <a:p>
                <a:pPr lvl="1"/>
                <a:endParaRPr lang="en-US" dirty="0"/>
              </a:p>
            </p:txBody>
          </p:sp>
        </mc:Choice>
        <mc:Fallback xmlns="">
          <p:sp>
            <p:nvSpPr>
              <p:cNvPr id="8" name="TextBox 7">
                <a:extLst>
                  <a:ext uri="{FF2B5EF4-FFF2-40B4-BE49-F238E27FC236}">
                    <a16:creationId xmlns:a16="http://schemas.microsoft.com/office/drawing/2014/main" id="{28E89207-B05C-7FEE-C4EC-E1CA5B073510}"/>
                  </a:ext>
                </a:extLst>
              </p:cNvPr>
              <p:cNvSpPr txBox="1">
                <a:spLocks noRot="1" noChangeAspect="1" noMove="1" noResize="1" noEditPoints="1" noAdjustHandles="1" noChangeArrowheads="1" noChangeShapeType="1" noTextEdit="1"/>
              </p:cNvSpPr>
              <p:nvPr/>
            </p:nvSpPr>
            <p:spPr>
              <a:xfrm>
                <a:off x="284279" y="955093"/>
                <a:ext cx="8665957" cy="3877985"/>
              </a:xfrm>
              <a:prstGeom prst="rect">
                <a:avLst/>
              </a:prstGeom>
              <a:blipFill>
                <a:blip r:embed="rId3"/>
                <a:stretch>
                  <a:fillRect l="-1171" t="-1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FE39D82-C00C-82A0-902E-396034E32A69}"/>
                  </a:ext>
                </a:extLst>
              </p:cNvPr>
              <p:cNvSpPr txBox="1"/>
              <p:nvPr/>
            </p:nvSpPr>
            <p:spPr>
              <a:xfrm>
                <a:off x="244307" y="4585249"/>
                <a:ext cx="8850308" cy="905633"/>
              </a:xfrm>
              <a:prstGeom prst="rect">
                <a:avLst/>
              </a:prstGeom>
              <a:noFill/>
            </p:spPr>
            <p:txBody>
              <a:bodyPr wrap="square">
                <a:spAutoFit/>
              </a:bodyPr>
              <a:lstStyle/>
              <a:p>
                <a:pPr marL="285750" indent="-285750">
                  <a:buFont typeface="Wingdings" pitchFamily="2" charset="2"/>
                  <a:buChar char="q"/>
                </a:pPr>
                <a:r>
                  <a:rPr lang="en-AU" sz="2600" b="1" dirty="0">
                    <a:solidFill>
                      <a:srgbClr val="FF0000"/>
                    </a:solidFill>
                  </a:rPr>
                  <a:t>Key</a:t>
                </a:r>
                <a:r>
                  <a:rPr lang="zh-CN" altLang="en-US" sz="2600" b="1" dirty="0">
                    <a:solidFill>
                      <a:srgbClr val="FF0000"/>
                    </a:solidFill>
                  </a:rPr>
                  <a:t> </a:t>
                </a:r>
                <a:r>
                  <a:rPr lang="en-US" altLang="zh-CN" sz="2600" b="1" dirty="0">
                    <a:solidFill>
                      <a:srgbClr val="FF0000"/>
                    </a:solidFill>
                  </a:rPr>
                  <a:t>Idea</a:t>
                </a:r>
                <a:r>
                  <a:rPr lang="zh-CN" altLang="en-US" sz="2600" b="1" dirty="0">
                    <a:solidFill>
                      <a:srgbClr val="FF0000"/>
                    </a:solidFill>
                  </a:rPr>
                  <a:t>：</a:t>
                </a:r>
                <a:r>
                  <a:rPr lang="en-US" altLang="zh-CN" sz="2600" b="1" dirty="0">
                    <a:solidFill>
                      <a:srgbClr val="FF0000"/>
                    </a:solidFill>
                  </a:rPr>
                  <a:t> </a:t>
                </a:r>
                <a:r>
                  <a:rPr lang="en-AU" sz="2600" b="1" dirty="0">
                    <a:solidFill>
                      <a:srgbClr val="FF0000"/>
                    </a:solidFill>
                  </a:rPr>
                  <a:t>inhibit context combinations on </a:t>
                </a:r>
                <a:r>
                  <a:rPr lang="en-AU" sz="2600" b="1" dirty="0">
                    <a:solidFill>
                      <a:srgbClr val="002060"/>
                    </a:solidFill>
                  </a:rPr>
                  <a:t>CI</a:t>
                </a:r>
                <a:r>
                  <a:rPr lang="en-AU" sz="2600" b="1" dirty="0">
                    <a:solidFill>
                      <a:srgbClr val="FF0000"/>
                    </a:solidFill>
                  </a:rPr>
                  <a:t> elements</a:t>
                </a:r>
                <a:endParaRPr lang="en-AU" sz="2600" b="1" dirty="0"/>
              </a:p>
              <a:p>
                <a:pPr marL="742950" lvl="1" indent="-285750">
                  <a:lnSpc>
                    <a:spcPct val="150000"/>
                  </a:lnSpc>
                  <a:buFont typeface="Courier New" panose="02070309020205020404" pitchFamily="49" charset="0"/>
                  <a:buChar char="o"/>
                </a:pPr>
                <a:r>
                  <a:rPr lang="en-US" sz="2000" dirty="0"/>
                  <a:t># contexts of </a:t>
                </a:r>
                <a:r>
                  <a:rPr lang="en-US" sz="2000" b="1" dirty="0" err="1">
                    <a:solidFill>
                      <a:srgbClr val="7030A0"/>
                    </a:solidFill>
                  </a:rPr>
                  <a:t>HashSet.add</a:t>
                </a:r>
                <a:r>
                  <a:rPr lang="en-US" sz="2000" b="1" dirty="0">
                    <a:solidFill>
                      <a:srgbClr val="7030A0"/>
                    </a:solidFill>
                  </a:rPr>
                  <a:t>: 2</a:t>
                </a:r>
                <a14:m>
                  <m:oMath xmlns:m="http://schemas.openxmlformats.org/officeDocument/2006/math">
                    <m:r>
                      <a:rPr lang="en-US" sz="2000" b="1" i="1" dirty="0" smtClean="0">
                        <a:solidFill>
                          <a:srgbClr val="7030A0"/>
                        </a:solidFill>
                        <a:latin typeface="Cambria Math" panose="02040503050406030204" pitchFamily="18" charset="0"/>
                      </a:rPr>
                      <m:t>𝒏</m:t>
                    </m:r>
                  </m:oMath>
                </a14:m>
                <a:r>
                  <a:rPr lang="en-US" sz="2000" b="1" dirty="0">
                    <a:solidFill>
                      <a:srgbClr val="7030A0"/>
                    </a:solidFill>
                  </a:rPr>
                  <a:t> -&gt; 2</a:t>
                </a:r>
              </a:p>
            </p:txBody>
          </p:sp>
        </mc:Choice>
        <mc:Fallback xmlns="">
          <p:sp>
            <p:nvSpPr>
              <p:cNvPr id="19" name="TextBox 18">
                <a:extLst>
                  <a:ext uri="{FF2B5EF4-FFF2-40B4-BE49-F238E27FC236}">
                    <a16:creationId xmlns:a16="http://schemas.microsoft.com/office/drawing/2014/main" id="{6FE39D82-C00C-82A0-902E-396034E32A69}"/>
                  </a:ext>
                </a:extLst>
              </p:cNvPr>
              <p:cNvSpPr txBox="1">
                <a:spLocks noRot="1" noChangeAspect="1" noMove="1" noResize="1" noEditPoints="1" noAdjustHandles="1" noChangeArrowheads="1" noChangeShapeType="1" noTextEdit="1"/>
              </p:cNvSpPr>
              <p:nvPr/>
            </p:nvSpPr>
            <p:spPr>
              <a:xfrm>
                <a:off x="244307" y="4585249"/>
                <a:ext cx="8850308" cy="905633"/>
              </a:xfrm>
              <a:prstGeom prst="rect">
                <a:avLst/>
              </a:prstGeom>
              <a:blipFill>
                <a:blip r:embed="rId11"/>
                <a:stretch>
                  <a:fillRect l="-1146" t="-5479" b="-10959"/>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C06CA793-8759-6B2F-8DEC-AFBE630A5930}"/>
              </a:ext>
            </a:extLst>
          </p:cNvPr>
          <p:cNvSpPr/>
          <p:nvPr/>
        </p:nvSpPr>
        <p:spPr>
          <a:xfrm>
            <a:off x="5592278" y="5815443"/>
            <a:ext cx="3112494" cy="634419"/>
          </a:xfrm>
          <a:prstGeom prst="rect">
            <a:avLst/>
          </a:prstGeom>
          <a:solidFill>
            <a:schemeClr val="bg2">
              <a:alpha val="37958"/>
            </a:schemeClr>
          </a:solidFill>
          <a:ln w="1905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54585AE-CBC4-8BD9-FBF7-5A376B40098F}"/>
              </a:ext>
            </a:extLst>
          </p:cNvPr>
          <p:cNvGrpSpPr/>
          <p:nvPr/>
        </p:nvGrpSpPr>
        <p:grpSpPr>
          <a:xfrm>
            <a:off x="1203781" y="5223635"/>
            <a:ext cx="7695912" cy="1159056"/>
            <a:chOff x="1203781" y="5223635"/>
            <a:chExt cx="7695912" cy="1159056"/>
          </a:xfrm>
        </p:grpSpPr>
        <p:grpSp>
          <p:nvGrpSpPr>
            <p:cNvPr id="10" name="Group 9">
              <a:extLst>
                <a:ext uri="{FF2B5EF4-FFF2-40B4-BE49-F238E27FC236}">
                  <a16:creationId xmlns:a16="http://schemas.microsoft.com/office/drawing/2014/main" id="{FD70EC25-9295-12FC-359F-7AEF69D2DD4D}"/>
                </a:ext>
              </a:extLst>
            </p:cNvPr>
            <p:cNvGrpSpPr/>
            <p:nvPr/>
          </p:nvGrpSpPr>
          <p:grpSpPr>
            <a:xfrm>
              <a:off x="5498274" y="5223635"/>
              <a:ext cx="3401419" cy="1101589"/>
              <a:chOff x="5312950" y="2685162"/>
              <a:chExt cx="3401419" cy="1101589"/>
            </a:xfrm>
          </p:grpSpPr>
          <p:sp>
            <p:nvSpPr>
              <p:cNvPr id="22" name="Rounded Rectangle 21">
                <a:extLst>
                  <a:ext uri="{FF2B5EF4-FFF2-40B4-BE49-F238E27FC236}">
                    <a16:creationId xmlns:a16="http://schemas.microsoft.com/office/drawing/2014/main" id="{425CF5E1-90B6-B416-7F8C-76C5B74DAC8F}"/>
                  </a:ext>
                </a:extLst>
              </p:cNvPr>
              <p:cNvSpPr/>
              <p:nvPr/>
            </p:nvSpPr>
            <p:spPr>
              <a:xfrm>
                <a:off x="6075907" y="3456689"/>
                <a:ext cx="443884" cy="32630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S1</a:t>
                </a:r>
              </a:p>
            </p:txBody>
          </p:sp>
          <p:sp>
            <p:nvSpPr>
              <p:cNvPr id="23" name="Rounded Rectangle 22">
                <a:extLst>
                  <a:ext uri="{FF2B5EF4-FFF2-40B4-BE49-F238E27FC236}">
                    <a16:creationId xmlns:a16="http://schemas.microsoft.com/office/drawing/2014/main" id="{BE88BFD3-CE38-26CD-3AF4-0524CDF745B2}"/>
                  </a:ext>
                </a:extLst>
              </p:cNvPr>
              <p:cNvSpPr/>
              <p:nvPr/>
            </p:nvSpPr>
            <p:spPr>
              <a:xfrm>
                <a:off x="7313374" y="3460442"/>
                <a:ext cx="443884" cy="32630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S2</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42500DF-A3ED-092C-9CA9-687719AD833B}"/>
                      </a:ext>
                    </a:extLst>
                  </p:cNvPr>
                  <p:cNvSpPr txBox="1"/>
                  <p:nvPr/>
                </p:nvSpPr>
                <p:spPr>
                  <a:xfrm>
                    <a:off x="5312950" y="2685162"/>
                    <a:ext cx="4397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42500DF-A3ED-092C-9CA9-687719AD833B}"/>
                      </a:ext>
                    </a:extLst>
                  </p:cNvPr>
                  <p:cNvSpPr txBox="1">
                    <a:spLocks noRot="1" noChangeAspect="1" noMove="1" noResize="1" noEditPoints="1" noAdjustHandles="1" noChangeArrowheads="1" noChangeShapeType="1" noTextEdit="1"/>
                  </p:cNvSpPr>
                  <p:nvPr/>
                </p:nvSpPr>
                <p:spPr>
                  <a:xfrm>
                    <a:off x="5312950" y="2685162"/>
                    <a:ext cx="43973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F21C81B-B709-9985-CC2D-89D95BD81DAD}"/>
                      </a:ext>
                    </a:extLst>
                  </p:cNvPr>
                  <p:cNvSpPr txBox="1"/>
                  <p:nvPr/>
                </p:nvSpPr>
                <p:spPr>
                  <a:xfrm>
                    <a:off x="6049478" y="2685162"/>
                    <a:ext cx="4450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2</m:t>
                              </m:r>
                            </m:sub>
                          </m:sSub>
                        </m:oMath>
                      </m:oMathPara>
                    </a14:m>
                    <a:endParaRPr lang="en-US" dirty="0"/>
                  </a:p>
                </p:txBody>
              </p:sp>
            </mc:Choice>
            <mc:Fallback xmlns="">
              <p:sp>
                <p:nvSpPr>
                  <p:cNvPr id="29" name="TextBox 28">
                    <a:extLst>
                      <a:ext uri="{FF2B5EF4-FFF2-40B4-BE49-F238E27FC236}">
                        <a16:creationId xmlns:a16="http://schemas.microsoft.com/office/drawing/2014/main" id="{5F21C81B-B709-9985-CC2D-89D95BD81DAD}"/>
                      </a:ext>
                    </a:extLst>
                  </p:cNvPr>
                  <p:cNvSpPr txBox="1">
                    <a:spLocks noRot="1" noChangeAspect="1" noMove="1" noResize="1" noEditPoints="1" noAdjustHandles="1" noChangeArrowheads="1" noChangeShapeType="1" noTextEdit="1"/>
                  </p:cNvSpPr>
                  <p:nvPr/>
                </p:nvSpPr>
                <p:spPr>
                  <a:xfrm>
                    <a:off x="6049478" y="2685162"/>
                    <a:ext cx="4450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1753E3-D5D4-FB7D-0A92-630BA42267B2}"/>
                      </a:ext>
                    </a:extLst>
                  </p:cNvPr>
                  <p:cNvSpPr txBox="1"/>
                  <p:nvPr/>
                </p:nvSpPr>
                <p:spPr>
                  <a:xfrm>
                    <a:off x="6796560" y="2694078"/>
                    <a:ext cx="4450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D41753E3-D5D4-FB7D-0A92-630BA42267B2}"/>
                      </a:ext>
                    </a:extLst>
                  </p:cNvPr>
                  <p:cNvSpPr txBox="1">
                    <a:spLocks noRot="1" noChangeAspect="1" noMove="1" noResize="1" noEditPoints="1" noAdjustHandles="1" noChangeArrowheads="1" noChangeShapeType="1" noTextEdit="1"/>
                  </p:cNvSpPr>
                  <p:nvPr/>
                </p:nvSpPr>
                <p:spPr>
                  <a:xfrm>
                    <a:off x="6796560" y="2694078"/>
                    <a:ext cx="4450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10CC4B-495A-F606-C21C-019DF26D56E2}"/>
                      </a:ext>
                    </a:extLst>
                  </p:cNvPr>
                  <p:cNvSpPr txBox="1"/>
                  <p:nvPr/>
                </p:nvSpPr>
                <p:spPr>
                  <a:xfrm>
                    <a:off x="8255204" y="2698648"/>
                    <a:ext cx="4591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𝑛</m:t>
                              </m:r>
                            </m:sub>
                          </m:sSub>
                        </m:oMath>
                      </m:oMathPara>
                    </a14:m>
                    <a:endParaRPr lang="en-US" dirty="0"/>
                  </a:p>
                </p:txBody>
              </p:sp>
            </mc:Choice>
            <mc:Fallback xmlns="">
              <p:sp>
                <p:nvSpPr>
                  <p:cNvPr id="31" name="TextBox 30">
                    <a:extLst>
                      <a:ext uri="{FF2B5EF4-FFF2-40B4-BE49-F238E27FC236}">
                        <a16:creationId xmlns:a16="http://schemas.microsoft.com/office/drawing/2014/main" id="{1610CC4B-495A-F606-C21C-019DF26D56E2}"/>
                      </a:ext>
                    </a:extLst>
                  </p:cNvPr>
                  <p:cNvSpPr txBox="1">
                    <a:spLocks noRot="1" noChangeAspect="1" noMove="1" noResize="1" noEditPoints="1" noAdjustHandles="1" noChangeArrowheads="1" noChangeShapeType="1" noTextEdit="1"/>
                  </p:cNvSpPr>
                  <p:nvPr/>
                </p:nvSpPr>
                <p:spPr>
                  <a:xfrm>
                    <a:off x="8255204" y="2698648"/>
                    <a:ext cx="45916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D617F9-C2C8-7A3D-A6F8-4D7EA0E3FA11}"/>
                      </a:ext>
                    </a:extLst>
                  </p:cNvPr>
                  <p:cNvSpPr txBox="1"/>
                  <p:nvPr/>
                </p:nvSpPr>
                <p:spPr>
                  <a:xfrm>
                    <a:off x="7607914" y="2685162"/>
                    <a:ext cx="434734" cy="369332"/>
                  </a:xfrm>
                  <a:prstGeom prst="rect">
                    <a:avLst/>
                  </a:prstGeom>
                  <a:ln w="12700">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36D617F9-C2C8-7A3D-A6F8-4D7EA0E3FA11}"/>
                      </a:ext>
                    </a:extLst>
                  </p:cNvPr>
                  <p:cNvSpPr txBox="1">
                    <a:spLocks noRot="1" noChangeAspect="1" noMove="1" noResize="1" noEditPoints="1" noAdjustHandles="1" noChangeArrowheads="1" noChangeShapeType="1" noTextEdit="1"/>
                  </p:cNvSpPr>
                  <p:nvPr/>
                </p:nvSpPr>
                <p:spPr>
                  <a:xfrm>
                    <a:off x="7607914" y="2685162"/>
                    <a:ext cx="434734" cy="369332"/>
                  </a:xfrm>
                  <a:prstGeom prst="rect">
                    <a:avLst/>
                  </a:prstGeom>
                  <a:blipFill>
                    <a:blip r:embed="rId8"/>
                    <a:stretch>
                      <a:fillRect/>
                    </a:stretch>
                  </a:blipFill>
                  <a:ln w="12700">
                    <a:noFill/>
                    <a:headEnd type="none" w="med" len="med"/>
                    <a:tailEnd type="arrow" w="med" len="med"/>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CBB5BDFC-DC83-B54A-3BF8-74D3EB882C39}"/>
                  </a:ext>
                </a:extLst>
              </p:cNvPr>
              <p:cNvCxnSpPr>
                <a:cxnSpLocks/>
                <a:endCxn id="22" idx="0"/>
              </p:cNvCxnSpPr>
              <p:nvPr/>
            </p:nvCxnSpPr>
            <p:spPr>
              <a:xfrm>
                <a:off x="5573430" y="3052323"/>
                <a:ext cx="724419" cy="404366"/>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B24E06-3A04-105F-775F-71ED27BFD810}"/>
                  </a:ext>
                </a:extLst>
              </p:cNvPr>
              <p:cNvCxnSpPr>
                <a:cxnSpLocks/>
                <a:endCxn id="22" idx="0"/>
              </p:cNvCxnSpPr>
              <p:nvPr/>
            </p:nvCxnSpPr>
            <p:spPr>
              <a:xfrm>
                <a:off x="6272007" y="3038886"/>
                <a:ext cx="25842" cy="417803"/>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4143E00-2DD1-D3FE-573E-314EB954A7A4}"/>
                  </a:ext>
                </a:extLst>
              </p:cNvPr>
              <p:cNvCxnSpPr>
                <a:cxnSpLocks/>
                <a:endCxn id="22" idx="0"/>
              </p:cNvCxnSpPr>
              <p:nvPr/>
            </p:nvCxnSpPr>
            <p:spPr>
              <a:xfrm flipH="1">
                <a:off x="6297849" y="3026771"/>
                <a:ext cx="672735" cy="429918"/>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231DDCE-D320-A0C0-69F9-79C6FA84EA16}"/>
                  </a:ext>
                </a:extLst>
              </p:cNvPr>
              <p:cNvCxnSpPr>
                <a:cxnSpLocks/>
                <a:stCxn id="31" idx="2"/>
                <a:endCxn id="22" idx="0"/>
              </p:cNvCxnSpPr>
              <p:nvPr/>
            </p:nvCxnSpPr>
            <p:spPr>
              <a:xfrm flipH="1">
                <a:off x="6297849" y="3067980"/>
                <a:ext cx="2186938" cy="388709"/>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B1BB1E2-3521-1620-2FAE-2AA1FD1807FB}"/>
                  </a:ext>
                </a:extLst>
              </p:cNvPr>
              <p:cNvCxnSpPr>
                <a:cxnSpLocks/>
                <a:stCxn id="31" idx="2"/>
                <a:endCxn id="23" idx="0"/>
              </p:cNvCxnSpPr>
              <p:nvPr/>
            </p:nvCxnSpPr>
            <p:spPr>
              <a:xfrm flipH="1">
                <a:off x="7535316" y="3067980"/>
                <a:ext cx="949471" cy="392462"/>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B796956-667E-C4B1-7E0A-12E1FC483752}"/>
                  </a:ext>
                </a:extLst>
              </p:cNvPr>
              <p:cNvCxnSpPr>
                <a:cxnSpLocks/>
                <a:stCxn id="30" idx="2"/>
                <a:endCxn id="23" idx="0"/>
              </p:cNvCxnSpPr>
              <p:nvPr/>
            </p:nvCxnSpPr>
            <p:spPr>
              <a:xfrm>
                <a:off x="7019089" y="3063410"/>
                <a:ext cx="516227" cy="397032"/>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7560833-B76C-FA20-0C4B-5BE03C15A60A}"/>
                  </a:ext>
                </a:extLst>
              </p:cNvPr>
              <p:cNvCxnSpPr>
                <a:cxnSpLocks/>
                <a:stCxn id="29" idx="2"/>
                <a:endCxn id="23" idx="0"/>
              </p:cNvCxnSpPr>
              <p:nvPr/>
            </p:nvCxnSpPr>
            <p:spPr>
              <a:xfrm>
                <a:off x="6272007" y="3054494"/>
                <a:ext cx="1263309" cy="405948"/>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25E35-1D15-B24F-C05C-93174B4EA618}"/>
                  </a:ext>
                </a:extLst>
              </p:cNvPr>
              <p:cNvCxnSpPr>
                <a:cxnSpLocks/>
              </p:cNvCxnSpPr>
              <p:nvPr/>
            </p:nvCxnSpPr>
            <p:spPr>
              <a:xfrm>
                <a:off x="5532818" y="3031634"/>
                <a:ext cx="2002498" cy="405948"/>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EC1CA67B-2870-527F-166A-847B77A9EA4F}"/>
                </a:ext>
              </a:extLst>
            </p:cNvPr>
            <p:cNvSpPr txBox="1"/>
            <p:nvPr/>
          </p:nvSpPr>
          <p:spPr>
            <a:xfrm>
              <a:off x="1203781" y="5637616"/>
              <a:ext cx="3741537" cy="584775"/>
            </a:xfrm>
            <a:prstGeom prst="rect">
              <a:avLst/>
            </a:prstGeom>
            <a:solidFill>
              <a:srgbClr val="92D050"/>
            </a:solidFill>
          </p:spPr>
          <p:txBody>
            <a:bodyPr wrap="none" rtlCol="0">
              <a:spAutoFit/>
            </a:bodyPr>
            <a:lstStyle/>
            <a:p>
              <a:r>
                <a:rPr lang="en-US" sz="3200" b="1" dirty="0">
                  <a:solidFill>
                    <a:schemeClr val="bg1"/>
                  </a:solidFill>
                </a:rPr>
                <a:t>Precise and Efficient!</a:t>
              </a:r>
            </a:p>
          </p:txBody>
        </p:sp>
        <p:sp>
          <p:nvSpPr>
            <p:cNvPr id="36" name="TextBox 35">
              <a:extLst>
                <a:ext uri="{FF2B5EF4-FFF2-40B4-BE49-F238E27FC236}">
                  <a16:creationId xmlns:a16="http://schemas.microsoft.com/office/drawing/2014/main" id="{8C79E7F4-A917-7565-8C1D-F78D73C4BB78}"/>
                </a:ext>
              </a:extLst>
            </p:cNvPr>
            <p:cNvSpPr txBox="1"/>
            <p:nvPr/>
          </p:nvSpPr>
          <p:spPr>
            <a:xfrm>
              <a:off x="8308035" y="5890248"/>
              <a:ext cx="449162" cy="492443"/>
            </a:xfrm>
            <a:prstGeom prst="rect">
              <a:avLst/>
            </a:prstGeom>
            <a:noFill/>
          </p:spPr>
          <p:txBody>
            <a:bodyPr wrap="none" rtlCol="0">
              <a:spAutoFit/>
            </a:bodyPr>
            <a:lstStyle/>
            <a:p>
              <a:r>
                <a:rPr lang="en-US" sz="2600" b="1" dirty="0">
                  <a:solidFill>
                    <a:srgbClr val="002060"/>
                  </a:solidFill>
                </a:rPr>
                <a:t>CI</a:t>
              </a:r>
            </a:p>
          </p:txBody>
        </p:sp>
      </p:grpSp>
      <p:grpSp>
        <p:nvGrpSpPr>
          <p:cNvPr id="11" name="Group 10">
            <a:extLst>
              <a:ext uri="{FF2B5EF4-FFF2-40B4-BE49-F238E27FC236}">
                <a16:creationId xmlns:a16="http://schemas.microsoft.com/office/drawing/2014/main" id="{F8A886EE-692E-4AD5-D793-96EB92F6D108}"/>
              </a:ext>
            </a:extLst>
          </p:cNvPr>
          <p:cNvGrpSpPr/>
          <p:nvPr/>
        </p:nvGrpSpPr>
        <p:grpSpPr>
          <a:xfrm>
            <a:off x="48893" y="2858195"/>
            <a:ext cx="8355243" cy="1709626"/>
            <a:chOff x="48893" y="2858195"/>
            <a:chExt cx="8355243" cy="1709626"/>
          </a:xfrm>
        </p:grpSpPr>
        <p:sp>
          <p:nvSpPr>
            <p:cNvPr id="20" name="TextBox 19">
              <a:extLst>
                <a:ext uri="{FF2B5EF4-FFF2-40B4-BE49-F238E27FC236}">
                  <a16:creationId xmlns:a16="http://schemas.microsoft.com/office/drawing/2014/main" id="{5FE9A51F-1CFB-5CEE-917E-91D51522A424}"/>
                </a:ext>
              </a:extLst>
            </p:cNvPr>
            <p:cNvSpPr txBox="1"/>
            <p:nvPr/>
          </p:nvSpPr>
          <p:spPr>
            <a:xfrm>
              <a:off x="4867846" y="2951545"/>
              <a:ext cx="3536290" cy="1200329"/>
            </a:xfrm>
            <a:prstGeom prst="rect">
              <a:avLst/>
            </a:prstGeom>
            <a:solidFill>
              <a:schemeClr val="bg1">
                <a:lumMod val="95000"/>
              </a:schemeClr>
            </a:solidFill>
            <a:ln w="12700">
              <a:solidFill>
                <a:schemeClr val="tx1"/>
              </a:solidFill>
              <a:prstDash val="dash"/>
            </a:ln>
          </p:spPr>
          <p:txBody>
            <a:bodyPr wrap="square">
              <a:spAutoFit/>
            </a:bodyPr>
            <a:lstStyle/>
            <a:p>
              <a:r>
                <a:rPr lang="en-AU" dirty="0">
                  <a:effectLst/>
                </a:rPr>
                <a:t>1</a:t>
              </a:r>
              <a:r>
                <a:rPr lang="en-AU" dirty="0">
                  <a:solidFill>
                    <a:srgbClr val="FF8A80"/>
                  </a:solidFill>
                  <a:effectLst/>
                </a:rPr>
                <a:t> HashSet</a:t>
              </a:r>
              <a:r>
                <a:rPr lang="en-AU" dirty="0"/>
                <a:t> s1 </a:t>
              </a:r>
              <a:r>
                <a:rPr lang="en-AU" dirty="0">
                  <a:solidFill>
                    <a:srgbClr val="90A4AE"/>
                  </a:solidFill>
                  <a:effectLst/>
                </a:rPr>
                <a:t>=</a:t>
              </a:r>
              <a:r>
                <a:rPr lang="en-AU" dirty="0"/>
                <a:t> </a:t>
              </a:r>
              <a:r>
                <a:rPr lang="en-AU" dirty="0">
                  <a:solidFill>
                    <a:srgbClr val="26C6DA"/>
                  </a:solidFill>
                  <a:effectLst/>
                </a:rPr>
                <a:t>new</a:t>
              </a:r>
              <a:r>
                <a:rPr lang="en-AU" dirty="0"/>
                <a:t> </a:t>
              </a:r>
              <a:r>
                <a:rPr lang="en-AU" dirty="0">
                  <a:solidFill>
                    <a:srgbClr val="FF8A80"/>
                  </a:solidFill>
                  <a:effectLst/>
                </a:rPr>
                <a:t>HashSet</a:t>
              </a:r>
              <a:r>
                <a:rPr lang="en-AU" dirty="0">
                  <a:solidFill>
                    <a:srgbClr val="90A4AE"/>
                  </a:solidFill>
                  <a:effectLst/>
                </a:rPr>
                <a:t>();</a:t>
              </a:r>
              <a:r>
                <a:rPr lang="en-AU" dirty="0">
                  <a:solidFill>
                    <a:srgbClr val="607D8B"/>
                  </a:solidFill>
                  <a:effectLst/>
                </a:rPr>
                <a:t>// S1</a:t>
              </a:r>
              <a:r>
                <a:rPr lang="en-AU" dirty="0"/>
                <a:t> </a:t>
              </a:r>
            </a:p>
            <a:p>
              <a:r>
                <a:rPr lang="en-AU" dirty="0">
                  <a:effectLst/>
                </a:rPr>
                <a:t>2 </a:t>
              </a:r>
              <a:r>
                <a:rPr lang="en-AU" dirty="0">
                  <a:solidFill>
                    <a:srgbClr val="FF8A80"/>
                  </a:solidFill>
                  <a:effectLst/>
                </a:rPr>
                <a:t>HashSet</a:t>
              </a:r>
              <a:r>
                <a:rPr lang="en-AU" dirty="0"/>
                <a:t> s2 </a:t>
              </a:r>
              <a:r>
                <a:rPr lang="en-AU" dirty="0">
                  <a:solidFill>
                    <a:srgbClr val="90A4AE"/>
                  </a:solidFill>
                  <a:effectLst/>
                </a:rPr>
                <a:t>=</a:t>
              </a:r>
              <a:r>
                <a:rPr lang="en-AU" dirty="0"/>
                <a:t> </a:t>
              </a:r>
              <a:r>
                <a:rPr lang="en-AU" dirty="0">
                  <a:solidFill>
                    <a:srgbClr val="26C6DA"/>
                  </a:solidFill>
                  <a:effectLst/>
                </a:rPr>
                <a:t>new</a:t>
              </a:r>
              <a:r>
                <a:rPr lang="en-AU" dirty="0"/>
                <a:t> </a:t>
              </a:r>
              <a:r>
                <a:rPr lang="en-AU" dirty="0">
                  <a:solidFill>
                    <a:srgbClr val="FF8A80"/>
                  </a:solidFill>
                  <a:effectLst/>
                </a:rPr>
                <a:t>HashSet</a:t>
              </a:r>
              <a:r>
                <a:rPr lang="en-AU" dirty="0">
                  <a:solidFill>
                    <a:srgbClr val="90A4AE"/>
                  </a:solidFill>
                  <a:effectLst/>
                </a:rPr>
                <a:t>();</a:t>
              </a:r>
              <a:r>
                <a:rPr lang="en-AU" dirty="0">
                  <a:solidFill>
                    <a:srgbClr val="607D8B"/>
                  </a:solidFill>
                  <a:effectLst/>
                </a:rPr>
                <a:t>// S2</a:t>
              </a:r>
              <a:r>
                <a:rPr lang="en-AU" dirty="0"/>
                <a:t> </a:t>
              </a:r>
            </a:p>
            <a:p>
              <a:r>
                <a:rPr lang="en-AU" dirty="0"/>
                <a:t>3 s1</a:t>
              </a:r>
              <a:r>
                <a:rPr lang="en-AU" dirty="0">
                  <a:solidFill>
                    <a:srgbClr val="90A4AE"/>
                  </a:solidFill>
                  <a:effectLst/>
                </a:rPr>
                <a:t>.</a:t>
              </a:r>
              <a:r>
                <a:rPr lang="en-AU" dirty="0"/>
                <a:t>add</a:t>
              </a:r>
              <a:r>
                <a:rPr lang="en-AU" dirty="0">
                  <a:solidFill>
                    <a:srgbClr val="90A4AE"/>
                  </a:solidFill>
                  <a:effectLst/>
                </a:rPr>
                <a:t>(</a:t>
              </a:r>
              <a:r>
                <a:rPr lang="en-AU" dirty="0">
                  <a:solidFill>
                    <a:srgbClr val="26C6DA"/>
                  </a:solidFill>
                  <a:effectLst/>
                </a:rPr>
                <a:t>new</a:t>
              </a:r>
              <a:r>
                <a:rPr lang="en-AU" dirty="0"/>
                <a:t> </a:t>
              </a:r>
              <a:r>
                <a:rPr lang="en-AU" dirty="0">
                  <a:solidFill>
                    <a:srgbClr val="FF8A80"/>
                  </a:solidFill>
                  <a:effectLst/>
                </a:rPr>
                <a:t>Object</a:t>
              </a:r>
              <a:r>
                <a:rPr lang="en-AU" dirty="0">
                  <a:solidFill>
                    <a:srgbClr val="90A4AE"/>
                  </a:solidFill>
                  <a:effectLst/>
                </a:rPr>
                <a:t>());</a:t>
              </a:r>
              <a:r>
                <a:rPr lang="en-AU" dirty="0"/>
                <a:t> </a:t>
              </a:r>
              <a:r>
                <a:rPr lang="en-AU" dirty="0">
                  <a:solidFill>
                    <a:srgbClr val="607D8B"/>
                  </a:solidFill>
                  <a:effectLst/>
                </a:rPr>
                <a:t>// O1</a:t>
              </a:r>
              <a:r>
                <a:rPr lang="en-AU" dirty="0"/>
                <a:t> </a:t>
              </a:r>
            </a:p>
            <a:p>
              <a:r>
                <a:rPr lang="en-AU" dirty="0"/>
                <a:t>4 s2</a:t>
              </a:r>
              <a:r>
                <a:rPr lang="en-AU" dirty="0">
                  <a:solidFill>
                    <a:srgbClr val="90A4AE"/>
                  </a:solidFill>
                  <a:effectLst/>
                </a:rPr>
                <a:t>.</a:t>
              </a:r>
              <a:r>
                <a:rPr lang="en-AU" dirty="0"/>
                <a:t>add</a:t>
              </a:r>
              <a:r>
                <a:rPr lang="en-AU" dirty="0">
                  <a:solidFill>
                    <a:srgbClr val="90A4AE"/>
                  </a:solidFill>
                  <a:effectLst/>
                </a:rPr>
                <a:t>(</a:t>
              </a:r>
              <a:r>
                <a:rPr lang="en-AU" dirty="0">
                  <a:solidFill>
                    <a:srgbClr val="26C6DA"/>
                  </a:solidFill>
                  <a:effectLst/>
                </a:rPr>
                <a:t>new</a:t>
              </a:r>
              <a:r>
                <a:rPr lang="en-AU" dirty="0"/>
                <a:t> </a:t>
              </a:r>
              <a:r>
                <a:rPr lang="en-AU" dirty="0">
                  <a:solidFill>
                    <a:srgbClr val="FF8A80"/>
                  </a:solidFill>
                  <a:effectLst/>
                </a:rPr>
                <a:t>Object</a:t>
              </a:r>
              <a:r>
                <a:rPr lang="en-AU" dirty="0">
                  <a:solidFill>
                    <a:srgbClr val="90A4AE"/>
                  </a:solidFill>
                  <a:effectLst/>
                </a:rPr>
                <a:t>());</a:t>
              </a:r>
              <a:r>
                <a:rPr lang="en-AU" dirty="0"/>
                <a:t> </a:t>
              </a:r>
              <a:r>
                <a:rPr lang="en-AU" dirty="0">
                  <a:solidFill>
                    <a:srgbClr val="607D8B"/>
                  </a:solidFill>
                  <a:effectLst/>
                </a:rPr>
                <a:t>// O2</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8EB03E-4609-117E-37C5-40683379C88C}"/>
                    </a:ext>
                  </a:extLst>
                </p:cNvPr>
                <p:cNvSpPr txBox="1"/>
                <p:nvPr/>
              </p:nvSpPr>
              <p:spPr>
                <a:xfrm>
                  <a:off x="4857561" y="4179336"/>
                  <a:ext cx="3536290" cy="369332"/>
                </a:xfrm>
                <a:prstGeom prst="rect">
                  <a:avLst/>
                </a:prstGeom>
                <a:noFill/>
              </p:spPr>
              <p:txBody>
                <a:bodyPr wrap="square" rtlCol="0">
                  <a:spAutoFit/>
                </a:bodyPr>
                <a:lstStyle/>
                <a:p>
                  <a:r>
                    <a:rPr lang="en-US" dirty="0"/>
                    <a:t>analyzed under </a:t>
                  </a:r>
                  <a14:m>
                    <m:oMath xmlns:m="http://schemas.openxmlformats.org/officeDocument/2006/math">
                      <m:r>
                        <a:rPr lang="en-AU" b="0" i="1" smtClean="0">
                          <a:latin typeface="Cambria Math" panose="02040503050406030204" pitchFamily="18" charset="0"/>
                        </a:rPr>
                        <m:t>𝑛</m:t>
                      </m:r>
                    </m:oMath>
                  </a14:m>
                  <a:r>
                    <a:rPr lang="en-US" dirty="0"/>
                    <a:t> contexts, </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1</m:t>
                          </m:r>
                        </m:sub>
                      </m:sSub>
                    </m:oMath>
                  </a14:m>
                  <a:r>
                    <a:rPr lang="en-US" dirty="0"/>
                    <a:t>,  </a:t>
                  </a:r>
                </a:p>
              </p:txBody>
            </p:sp>
          </mc:Choice>
          <mc:Fallback xmlns="">
            <p:sp>
              <p:nvSpPr>
                <p:cNvPr id="2" name="TextBox 1">
                  <a:extLst>
                    <a:ext uri="{FF2B5EF4-FFF2-40B4-BE49-F238E27FC236}">
                      <a16:creationId xmlns:a16="http://schemas.microsoft.com/office/drawing/2014/main" id="{BE8EB03E-4609-117E-37C5-40683379C88C}"/>
                    </a:ext>
                  </a:extLst>
                </p:cNvPr>
                <p:cNvSpPr txBox="1">
                  <a:spLocks noRot="1" noChangeAspect="1" noMove="1" noResize="1" noEditPoints="1" noAdjustHandles="1" noChangeArrowheads="1" noChangeShapeType="1" noTextEdit="1"/>
                </p:cNvSpPr>
                <p:nvPr/>
              </p:nvSpPr>
              <p:spPr>
                <a:xfrm>
                  <a:off x="4857561" y="4179336"/>
                  <a:ext cx="3536290" cy="369332"/>
                </a:xfrm>
                <a:prstGeom prst="rect">
                  <a:avLst/>
                </a:prstGeom>
                <a:blipFill>
                  <a:blip r:embed="rId12"/>
                  <a:stretch>
                    <a:fillRect l="-1434"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29415B-0980-E328-6A81-D344D7F665C4}"/>
                    </a:ext>
                  </a:extLst>
                </p:cNvPr>
                <p:cNvSpPr txBox="1"/>
                <p:nvPr/>
              </p:nvSpPr>
              <p:spPr>
                <a:xfrm>
                  <a:off x="7711973" y="4198489"/>
                  <a:ext cx="434734" cy="369332"/>
                </a:xfrm>
                <a:prstGeom prst="rect">
                  <a:avLst/>
                </a:prstGeom>
                <a:ln w="12700">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729415B-0980-E328-6A81-D344D7F665C4}"/>
                    </a:ext>
                  </a:extLst>
                </p:cNvPr>
                <p:cNvSpPr txBox="1">
                  <a:spLocks noRot="1" noChangeAspect="1" noMove="1" noResize="1" noEditPoints="1" noAdjustHandles="1" noChangeArrowheads="1" noChangeShapeType="1" noTextEdit="1"/>
                </p:cNvSpPr>
                <p:nvPr/>
              </p:nvSpPr>
              <p:spPr>
                <a:xfrm>
                  <a:off x="7711973" y="4198489"/>
                  <a:ext cx="434734" cy="369332"/>
                </a:xfrm>
                <a:prstGeom prst="rect">
                  <a:avLst/>
                </a:prstGeom>
                <a:blipFill>
                  <a:blip r:embed="rId13"/>
                  <a:stretch>
                    <a:fillRect/>
                  </a:stretch>
                </a:blipFill>
                <a:ln w="12700">
                  <a:noFill/>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11F91F-3C62-EAD2-3286-6B58BFB67065}"/>
                    </a:ext>
                  </a:extLst>
                </p:cNvPr>
                <p:cNvSpPr txBox="1"/>
                <p:nvPr/>
              </p:nvSpPr>
              <p:spPr>
                <a:xfrm>
                  <a:off x="8001136" y="4182965"/>
                  <a:ext cx="3542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𝑛</m:t>
                            </m:r>
                          </m:sub>
                        </m:sSub>
                      </m:oMath>
                    </m:oMathPara>
                  </a14:m>
                  <a:endParaRPr lang="en-US" dirty="0"/>
                </a:p>
              </p:txBody>
            </p:sp>
          </mc:Choice>
          <mc:Fallback xmlns="">
            <p:sp>
              <p:nvSpPr>
                <p:cNvPr id="6" name="TextBox 5">
                  <a:extLst>
                    <a:ext uri="{FF2B5EF4-FFF2-40B4-BE49-F238E27FC236}">
                      <a16:creationId xmlns:a16="http://schemas.microsoft.com/office/drawing/2014/main" id="{1311F91F-3C62-EAD2-3286-6B58BFB67065}"/>
                    </a:ext>
                  </a:extLst>
                </p:cNvPr>
                <p:cNvSpPr txBox="1">
                  <a:spLocks noRot="1" noChangeAspect="1" noMove="1" noResize="1" noEditPoints="1" noAdjustHandles="1" noChangeArrowheads="1" noChangeShapeType="1" noTextEdit="1"/>
                </p:cNvSpPr>
                <p:nvPr/>
              </p:nvSpPr>
              <p:spPr>
                <a:xfrm>
                  <a:off x="8001136" y="4182965"/>
                  <a:ext cx="354214" cy="369332"/>
                </a:xfrm>
                <a:prstGeom prst="rect">
                  <a:avLst/>
                </a:prstGeom>
                <a:blipFill>
                  <a:blip r:embed="rId14"/>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B1C63776-95C5-19A6-E61D-E1751DD36904}"/>
                </a:ext>
              </a:extLst>
            </p:cNvPr>
            <p:cNvSpPr/>
            <p:nvPr/>
          </p:nvSpPr>
          <p:spPr>
            <a:xfrm>
              <a:off x="1943138" y="2861256"/>
              <a:ext cx="1406188" cy="1443339"/>
            </a:xfrm>
            <a:prstGeom prst="ellipse">
              <a:avLst/>
            </a:prstGeom>
            <a:solidFill>
              <a:schemeClr val="accent2">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e 15">
              <a:extLst>
                <a:ext uri="{FF2B5EF4-FFF2-40B4-BE49-F238E27FC236}">
                  <a16:creationId xmlns:a16="http://schemas.microsoft.com/office/drawing/2014/main" id="{EF848BEA-487D-4C50-01B8-6058386795DF}"/>
                </a:ext>
              </a:extLst>
            </p:cNvPr>
            <p:cNvSpPr/>
            <p:nvPr/>
          </p:nvSpPr>
          <p:spPr>
            <a:xfrm>
              <a:off x="1943139" y="2860491"/>
              <a:ext cx="1406188" cy="1443339"/>
            </a:xfrm>
            <a:prstGeom prst="pie">
              <a:avLst>
                <a:gd name="adj1" fmla="val 141768"/>
                <a:gd name="adj2" fmla="val 18199555"/>
              </a:avLst>
            </a:prstGeom>
            <a:solidFill>
              <a:schemeClr val="accent1">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sp>
          <p:nvSpPr>
            <p:cNvPr id="24" name="TextBox 23">
              <a:extLst>
                <a:ext uri="{FF2B5EF4-FFF2-40B4-BE49-F238E27FC236}">
                  <a16:creationId xmlns:a16="http://schemas.microsoft.com/office/drawing/2014/main" id="{CD11DA27-B034-4C41-6BCA-978BA4DC1DE0}"/>
                </a:ext>
              </a:extLst>
            </p:cNvPr>
            <p:cNvSpPr txBox="1"/>
            <p:nvPr/>
          </p:nvSpPr>
          <p:spPr>
            <a:xfrm>
              <a:off x="2222106" y="3688446"/>
              <a:ext cx="365806" cy="369332"/>
            </a:xfrm>
            <a:prstGeom prst="rect">
              <a:avLst/>
            </a:prstGeom>
            <a:noFill/>
          </p:spPr>
          <p:txBody>
            <a:bodyPr wrap="none" rtlCol="0">
              <a:spAutoFit/>
            </a:bodyPr>
            <a:lstStyle/>
            <a:p>
              <a:r>
                <a:rPr lang="en-US" b="1" dirty="0">
                  <a:solidFill>
                    <a:srgbClr val="002060"/>
                  </a:solidFill>
                </a:rPr>
                <a:t>CI</a:t>
              </a:r>
            </a:p>
          </p:txBody>
        </p:sp>
        <p:sp>
          <p:nvSpPr>
            <p:cNvPr id="26" name="TextBox 25">
              <a:extLst>
                <a:ext uri="{FF2B5EF4-FFF2-40B4-BE49-F238E27FC236}">
                  <a16:creationId xmlns:a16="http://schemas.microsoft.com/office/drawing/2014/main" id="{2228641A-34B8-2D73-843C-4094F40DAB0A}"/>
                </a:ext>
              </a:extLst>
            </p:cNvPr>
            <p:cNvSpPr txBox="1"/>
            <p:nvPr/>
          </p:nvSpPr>
          <p:spPr>
            <a:xfrm>
              <a:off x="2829399" y="3184659"/>
              <a:ext cx="450764" cy="369332"/>
            </a:xfrm>
            <a:prstGeom prst="rect">
              <a:avLst/>
            </a:prstGeom>
            <a:noFill/>
          </p:spPr>
          <p:txBody>
            <a:bodyPr wrap="none" rtlCol="0">
              <a:spAutoFit/>
            </a:bodyPr>
            <a:lstStyle/>
            <a:p>
              <a:r>
                <a:rPr lang="en-US" b="1" dirty="0">
                  <a:solidFill>
                    <a:srgbClr val="002060"/>
                  </a:solidFill>
                </a:rPr>
                <a:t>CD</a:t>
              </a:r>
            </a:p>
          </p:txBody>
        </p:sp>
        <p:sp>
          <p:nvSpPr>
            <p:cNvPr id="13" name="TextBox 12">
              <a:extLst>
                <a:ext uri="{FF2B5EF4-FFF2-40B4-BE49-F238E27FC236}">
                  <a16:creationId xmlns:a16="http://schemas.microsoft.com/office/drawing/2014/main" id="{27E618F1-43D3-2D7C-1A5D-E0BC298640EC}"/>
                </a:ext>
              </a:extLst>
            </p:cNvPr>
            <p:cNvSpPr txBox="1"/>
            <p:nvPr/>
          </p:nvSpPr>
          <p:spPr>
            <a:xfrm>
              <a:off x="48893" y="4147753"/>
              <a:ext cx="2181431" cy="369332"/>
            </a:xfrm>
            <a:prstGeom prst="rect">
              <a:avLst/>
            </a:prstGeom>
            <a:noFill/>
          </p:spPr>
          <p:txBody>
            <a:bodyPr wrap="none" rtlCol="0">
              <a:spAutoFit/>
            </a:bodyPr>
            <a:lstStyle/>
            <a:p>
              <a:r>
                <a:rPr lang="en-US" dirty="0"/>
                <a:t>Context</a:t>
              </a:r>
              <a:r>
                <a:rPr lang="en-US" altLang="zh-CN" dirty="0"/>
                <a:t>-independent</a:t>
              </a:r>
              <a:endParaRPr lang="en-US" dirty="0"/>
            </a:p>
          </p:txBody>
        </p:sp>
        <p:sp>
          <p:nvSpPr>
            <p:cNvPr id="14" name="TextBox 13">
              <a:extLst>
                <a:ext uri="{FF2B5EF4-FFF2-40B4-BE49-F238E27FC236}">
                  <a16:creationId xmlns:a16="http://schemas.microsoft.com/office/drawing/2014/main" id="{B9955E33-0C64-41F4-AF07-D18C2EE73AAD}"/>
                </a:ext>
              </a:extLst>
            </p:cNvPr>
            <p:cNvSpPr txBox="1"/>
            <p:nvPr/>
          </p:nvSpPr>
          <p:spPr>
            <a:xfrm>
              <a:off x="48893" y="2858195"/>
              <a:ext cx="2059603" cy="369332"/>
            </a:xfrm>
            <a:prstGeom prst="rect">
              <a:avLst/>
            </a:prstGeom>
            <a:noFill/>
          </p:spPr>
          <p:txBody>
            <a:bodyPr wrap="none" rtlCol="0">
              <a:spAutoFit/>
            </a:bodyPr>
            <a:lstStyle/>
            <a:p>
              <a:r>
                <a:rPr lang="en-US" dirty="0"/>
                <a:t>Context</a:t>
              </a:r>
              <a:r>
                <a:rPr lang="en-US" altLang="zh-CN" dirty="0"/>
                <a:t>-dependent</a:t>
              </a:r>
              <a:endParaRPr lang="en-US" dirty="0"/>
            </a:p>
          </p:txBody>
        </p:sp>
        <p:cxnSp>
          <p:nvCxnSpPr>
            <p:cNvPr id="18" name="Straight Arrow Connector 17">
              <a:extLst>
                <a:ext uri="{FF2B5EF4-FFF2-40B4-BE49-F238E27FC236}">
                  <a16:creationId xmlns:a16="http://schemas.microsoft.com/office/drawing/2014/main" id="{11755D01-D2DA-92AF-7656-C20779EDFDFB}"/>
                </a:ext>
              </a:extLst>
            </p:cNvPr>
            <p:cNvCxnSpPr/>
            <p:nvPr/>
          </p:nvCxnSpPr>
          <p:spPr>
            <a:xfrm flipH="1">
              <a:off x="1203781" y="3873112"/>
              <a:ext cx="1018325" cy="389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3B25820-C9F1-1037-7A71-15CF22B0989F}"/>
                </a:ext>
              </a:extLst>
            </p:cNvPr>
            <p:cNvCxnSpPr>
              <a:cxnSpLocks/>
            </p:cNvCxnSpPr>
            <p:nvPr/>
          </p:nvCxnSpPr>
          <p:spPr>
            <a:xfrm flipH="1" flipV="1">
              <a:off x="1447800" y="3184659"/>
              <a:ext cx="1483777" cy="2544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5992737"/>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11</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The Challenge in </a:t>
            </a:r>
            <a:r>
              <a:rPr lang="en-AU" altLang="zh-CN" sz="3600">
                <a:solidFill>
                  <a:srgbClr val="0070C0"/>
                </a:solidFill>
                <a:latin typeface="Microsoft YaHei" panose="020B0503020204020204" pitchFamily="34" charset="-122"/>
                <a:ea typeface="Microsoft YaHei" panose="020B0503020204020204" pitchFamily="34" charset="-122"/>
              </a:rPr>
              <a:t>Context Debloating</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8" name="TextBox 7">
            <a:extLst>
              <a:ext uri="{FF2B5EF4-FFF2-40B4-BE49-F238E27FC236}">
                <a16:creationId xmlns:a16="http://schemas.microsoft.com/office/drawing/2014/main" id="{28E89207-B05C-7FEE-C4EC-E1CA5B073510}"/>
              </a:ext>
            </a:extLst>
          </p:cNvPr>
          <p:cNvSpPr txBox="1"/>
          <p:nvPr/>
        </p:nvSpPr>
        <p:spPr>
          <a:xfrm>
            <a:off x="284279" y="955093"/>
            <a:ext cx="8380521" cy="492443"/>
          </a:xfrm>
          <a:prstGeom prst="rect">
            <a:avLst/>
          </a:prstGeom>
          <a:noFill/>
        </p:spPr>
        <p:txBody>
          <a:bodyPr wrap="square" rtlCol="0">
            <a:spAutoFit/>
          </a:bodyPr>
          <a:lstStyle/>
          <a:p>
            <a:pPr marL="285750" indent="-285750">
              <a:buFont typeface="Wingdings" pitchFamily="2" charset="2"/>
              <a:buChar char="q"/>
            </a:pPr>
            <a:r>
              <a:rPr lang="en-AU" sz="2600" dirty="0"/>
              <a:t>How to precisely identify context-(in)dependent objects?</a:t>
            </a:r>
            <a:endParaRPr lang="en-US" sz="2600" dirty="0"/>
          </a:p>
        </p:txBody>
      </p:sp>
      <p:sp>
        <p:nvSpPr>
          <p:cNvPr id="17" name="TextBox 16">
            <a:extLst>
              <a:ext uri="{FF2B5EF4-FFF2-40B4-BE49-F238E27FC236}">
                <a16:creationId xmlns:a16="http://schemas.microsoft.com/office/drawing/2014/main" id="{4FAD9680-D0FF-E5B3-5E43-4782EF0AC42C}"/>
              </a:ext>
            </a:extLst>
          </p:cNvPr>
          <p:cNvSpPr txBox="1"/>
          <p:nvPr/>
        </p:nvSpPr>
        <p:spPr>
          <a:xfrm>
            <a:off x="284277" y="3602412"/>
            <a:ext cx="8590215" cy="1261884"/>
          </a:xfrm>
          <a:prstGeom prst="rect">
            <a:avLst/>
          </a:prstGeom>
          <a:noFill/>
        </p:spPr>
        <p:txBody>
          <a:bodyPr wrap="square">
            <a:spAutoFit/>
          </a:bodyPr>
          <a:lstStyle/>
          <a:p>
            <a:pPr marL="742950" lvl="1" indent="-285750">
              <a:buFont typeface="Courier New" panose="02070309020205020404" pitchFamily="49" charset="0"/>
              <a:buChar char="o"/>
            </a:pPr>
            <a:r>
              <a:rPr lang="en-US" sz="2000" dirty="0">
                <a:solidFill>
                  <a:schemeClr val="tx1"/>
                </a:solidFill>
              </a:rPr>
              <a:t>CFL-based approach is undecidable (OOPSLA’19, TOPLAS’00)</a:t>
            </a:r>
            <a:endParaRPr lang="en-US" dirty="0">
              <a:solidFill>
                <a:schemeClr val="tx1"/>
              </a:solidFill>
            </a:endParaRPr>
          </a:p>
          <a:p>
            <a:pPr marL="742950" lvl="1" indent="-285750">
              <a:buFont typeface="Courier New" panose="02070309020205020404" pitchFamily="49" charset="0"/>
              <a:buChar char="o"/>
            </a:pPr>
            <a:r>
              <a:rPr lang="en-US" sz="2000" dirty="0"/>
              <a:t>Eagle, Over-approximation of CFL </a:t>
            </a:r>
            <a:r>
              <a:rPr lang="en-US" sz="2000" dirty="0">
                <a:solidFill>
                  <a:schemeClr val="tx1"/>
                </a:solidFill>
              </a:rPr>
              <a:t>(OOPSLA’19)</a:t>
            </a:r>
            <a:endParaRPr lang="en-US" sz="2000" dirty="0"/>
          </a:p>
          <a:p>
            <a:pPr marL="1257300" lvl="2" indent="-342900">
              <a:buFont typeface="Wingdings" pitchFamily="2" charset="2"/>
              <a:buChar char="§"/>
            </a:pPr>
            <a:r>
              <a:rPr lang="en-US" dirty="0">
                <a:solidFill>
                  <a:schemeClr val="tx1"/>
                </a:solidFill>
              </a:rPr>
              <a:t>selects almost all non-trivial </a:t>
            </a:r>
            <a:r>
              <a:rPr lang="en-US" b="1" dirty="0">
                <a:solidFill>
                  <a:srgbClr val="0070C0"/>
                </a:solidFill>
              </a:rPr>
              <a:t>CI</a:t>
            </a:r>
            <a:r>
              <a:rPr lang="en-US" dirty="0"/>
              <a:t>s</a:t>
            </a:r>
            <a:r>
              <a:rPr lang="en-US" dirty="0">
                <a:solidFill>
                  <a:schemeClr val="tx1"/>
                </a:solidFill>
              </a:rPr>
              <a:t> as </a:t>
            </a:r>
            <a:r>
              <a:rPr lang="en-US" b="1" dirty="0">
                <a:solidFill>
                  <a:srgbClr val="0070C0"/>
                </a:solidFill>
              </a:rPr>
              <a:t>CD</a:t>
            </a:r>
            <a:r>
              <a:rPr lang="en-US" dirty="0">
                <a:solidFill>
                  <a:schemeClr val="tx1"/>
                </a:solidFill>
              </a:rPr>
              <a:t>s</a:t>
            </a:r>
          </a:p>
          <a:p>
            <a:pPr marL="1257300" lvl="2" indent="-342900">
              <a:buFont typeface="Wingdings" pitchFamily="2" charset="2"/>
              <a:buChar char="§"/>
            </a:pPr>
            <a:r>
              <a:rPr lang="en-US" dirty="0"/>
              <a:t>Very </a:t>
            </a:r>
            <a:r>
              <a:rPr lang="en-US" dirty="0">
                <a:solidFill>
                  <a:schemeClr val="tx1"/>
                </a:solidFill>
              </a:rPr>
              <a:t>limited speedups, e.g., </a:t>
            </a:r>
            <a:r>
              <a:rPr lang="en-US" dirty="0">
                <a:solidFill>
                  <a:srgbClr val="FF0000"/>
                </a:solidFill>
              </a:rPr>
              <a:t>1.5X</a:t>
            </a:r>
          </a:p>
        </p:txBody>
      </p:sp>
      <p:sp>
        <p:nvSpPr>
          <p:cNvPr id="18" name="Oval 17">
            <a:extLst>
              <a:ext uri="{FF2B5EF4-FFF2-40B4-BE49-F238E27FC236}">
                <a16:creationId xmlns:a16="http://schemas.microsoft.com/office/drawing/2014/main" id="{FC3FDE0B-0280-6D12-2BC1-D8FDF1C95DB3}"/>
              </a:ext>
            </a:extLst>
          </p:cNvPr>
          <p:cNvSpPr/>
          <p:nvPr/>
        </p:nvSpPr>
        <p:spPr>
          <a:xfrm>
            <a:off x="1722024" y="1666517"/>
            <a:ext cx="1406188" cy="1443339"/>
          </a:xfrm>
          <a:prstGeom prst="ellipse">
            <a:avLst/>
          </a:prstGeom>
          <a:solidFill>
            <a:schemeClr val="accent2">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e 22">
            <a:extLst>
              <a:ext uri="{FF2B5EF4-FFF2-40B4-BE49-F238E27FC236}">
                <a16:creationId xmlns:a16="http://schemas.microsoft.com/office/drawing/2014/main" id="{D56A992F-A516-5C41-C3DB-B21CACD6F281}"/>
              </a:ext>
            </a:extLst>
          </p:cNvPr>
          <p:cNvSpPr/>
          <p:nvPr/>
        </p:nvSpPr>
        <p:spPr>
          <a:xfrm>
            <a:off x="1722025" y="1665752"/>
            <a:ext cx="1406188" cy="1443339"/>
          </a:xfrm>
          <a:prstGeom prst="pie">
            <a:avLst>
              <a:gd name="adj1" fmla="val 141768"/>
              <a:gd name="adj2" fmla="val 18199555"/>
            </a:avLst>
          </a:prstGeom>
          <a:solidFill>
            <a:schemeClr val="accent1">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sp>
        <p:nvSpPr>
          <p:cNvPr id="24" name="Oval 23">
            <a:extLst>
              <a:ext uri="{FF2B5EF4-FFF2-40B4-BE49-F238E27FC236}">
                <a16:creationId xmlns:a16="http://schemas.microsoft.com/office/drawing/2014/main" id="{F0537BE1-FAC2-796C-DE39-15BEF550369C}"/>
              </a:ext>
            </a:extLst>
          </p:cNvPr>
          <p:cNvSpPr/>
          <p:nvPr/>
        </p:nvSpPr>
        <p:spPr>
          <a:xfrm>
            <a:off x="5041145" y="1674439"/>
            <a:ext cx="1406189" cy="1436486"/>
          </a:xfrm>
          <a:prstGeom prst="ellipse">
            <a:avLst/>
          </a:prstGeom>
          <a:solidFill>
            <a:schemeClr val="accent2">
              <a:lumMod val="40000"/>
              <a:lumOff val="60000"/>
            </a:scheme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e 24">
            <a:extLst>
              <a:ext uri="{FF2B5EF4-FFF2-40B4-BE49-F238E27FC236}">
                <a16:creationId xmlns:a16="http://schemas.microsoft.com/office/drawing/2014/main" id="{816877C0-642E-673A-C367-DAEEF12741E0}"/>
              </a:ext>
            </a:extLst>
          </p:cNvPr>
          <p:cNvSpPr/>
          <p:nvPr/>
        </p:nvSpPr>
        <p:spPr>
          <a:xfrm>
            <a:off x="5041146" y="1673676"/>
            <a:ext cx="1406189" cy="1436486"/>
          </a:xfrm>
          <a:prstGeom prst="pie">
            <a:avLst>
              <a:gd name="adj1" fmla="val 141768"/>
              <a:gd name="adj2" fmla="val 18199555"/>
            </a:avLst>
          </a:prstGeom>
          <a:solidFill>
            <a:schemeClr val="accent6">
              <a:lumMod val="20000"/>
              <a:lumOff val="80000"/>
              <a:alpha val="38103"/>
            </a:scheme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sp>
        <p:nvSpPr>
          <p:cNvPr id="26" name="Pie 25">
            <a:extLst>
              <a:ext uri="{FF2B5EF4-FFF2-40B4-BE49-F238E27FC236}">
                <a16:creationId xmlns:a16="http://schemas.microsoft.com/office/drawing/2014/main" id="{ED2596A3-C28B-A9E0-336A-6CF04BFA3D87}"/>
              </a:ext>
            </a:extLst>
          </p:cNvPr>
          <p:cNvSpPr/>
          <p:nvPr/>
        </p:nvSpPr>
        <p:spPr>
          <a:xfrm>
            <a:off x="5037036" y="1672606"/>
            <a:ext cx="1406189" cy="1436486"/>
          </a:xfrm>
          <a:prstGeom prst="pie">
            <a:avLst>
              <a:gd name="adj1" fmla="val 570143"/>
              <a:gd name="adj2" fmla="val 17771479"/>
            </a:avLst>
          </a:prstGeom>
          <a:solidFill>
            <a:schemeClr val="accent1">
              <a:lumMod val="40000"/>
              <a:lumOff val="60000"/>
            </a:schemeClr>
          </a:solidFill>
          <a:ln>
            <a:solidFill>
              <a:schemeClr val="accent1">
                <a:shade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sp>
        <p:nvSpPr>
          <p:cNvPr id="27" name="Oval 26">
            <a:extLst>
              <a:ext uri="{FF2B5EF4-FFF2-40B4-BE49-F238E27FC236}">
                <a16:creationId xmlns:a16="http://schemas.microsoft.com/office/drawing/2014/main" id="{991A0C9E-300F-3D24-70A0-750982C39DCA}"/>
              </a:ext>
            </a:extLst>
          </p:cNvPr>
          <p:cNvSpPr/>
          <p:nvPr/>
        </p:nvSpPr>
        <p:spPr>
          <a:xfrm>
            <a:off x="3066366" y="4969063"/>
            <a:ext cx="1406189" cy="1443339"/>
          </a:xfrm>
          <a:prstGeom prst="ellipse">
            <a:avLst/>
          </a:prstGeom>
          <a:solidFill>
            <a:schemeClr val="accent2">
              <a:lumMod val="40000"/>
              <a:lumOff val="60000"/>
            </a:scheme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e 27">
            <a:extLst>
              <a:ext uri="{FF2B5EF4-FFF2-40B4-BE49-F238E27FC236}">
                <a16:creationId xmlns:a16="http://schemas.microsoft.com/office/drawing/2014/main" id="{04AB1696-AE3E-7868-769E-727F0ECC1AD6}"/>
              </a:ext>
            </a:extLst>
          </p:cNvPr>
          <p:cNvSpPr/>
          <p:nvPr/>
        </p:nvSpPr>
        <p:spPr>
          <a:xfrm>
            <a:off x="3066367" y="4968300"/>
            <a:ext cx="1406189" cy="1443339"/>
          </a:xfrm>
          <a:prstGeom prst="pie">
            <a:avLst>
              <a:gd name="adj1" fmla="val 141768"/>
              <a:gd name="adj2" fmla="val 18199555"/>
            </a:avLst>
          </a:prstGeom>
          <a:solidFill>
            <a:schemeClr val="accent6">
              <a:lumMod val="20000"/>
              <a:lumOff val="80000"/>
              <a:alpha val="38103"/>
            </a:scheme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sp>
        <p:nvSpPr>
          <p:cNvPr id="29" name="Pie 28">
            <a:extLst>
              <a:ext uri="{FF2B5EF4-FFF2-40B4-BE49-F238E27FC236}">
                <a16:creationId xmlns:a16="http://schemas.microsoft.com/office/drawing/2014/main" id="{5420483D-1C30-022A-75C7-33FF709789BF}"/>
              </a:ext>
            </a:extLst>
          </p:cNvPr>
          <p:cNvSpPr/>
          <p:nvPr/>
        </p:nvSpPr>
        <p:spPr>
          <a:xfrm>
            <a:off x="3062257" y="4967230"/>
            <a:ext cx="1406189" cy="1443339"/>
          </a:xfrm>
          <a:prstGeom prst="pie">
            <a:avLst>
              <a:gd name="adj1" fmla="val 5073738"/>
              <a:gd name="adj2" fmla="val 13105358"/>
            </a:avLst>
          </a:prstGeom>
          <a:solidFill>
            <a:schemeClr val="accent1">
              <a:lumMod val="40000"/>
              <a:lumOff val="60000"/>
            </a:schemeClr>
          </a:solidFill>
          <a:ln>
            <a:solidFill>
              <a:schemeClr val="accent1">
                <a:shade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sp>
        <p:nvSpPr>
          <p:cNvPr id="2" name="TextBox 1">
            <a:extLst>
              <a:ext uri="{FF2B5EF4-FFF2-40B4-BE49-F238E27FC236}">
                <a16:creationId xmlns:a16="http://schemas.microsoft.com/office/drawing/2014/main" id="{18FA9AFC-3C92-5893-9905-4B79A83022FA}"/>
              </a:ext>
            </a:extLst>
          </p:cNvPr>
          <p:cNvSpPr txBox="1"/>
          <p:nvPr/>
        </p:nvSpPr>
        <p:spPr>
          <a:xfrm>
            <a:off x="1646055" y="3133454"/>
            <a:ext cx="1441485" cy="369332"/>
          </a:xfrm>
          <a:prstGeom prst="rect">
            <a:avLst/>
          </a:prstGeom>
          <a:noFill/>
        </p:spPr>
        <p:txBody>
          <a:bodyPr wrap="none" rtlCol="0">
            <a:spAutoFit/>
          </a:bodyPr>
          <a:lstStyle/>
          <a:p>
            <a:r>
              <a:rPr lang="en-US" dirty="0"/>
              <a:t>Ideal (Oracle)</a:t>
            </a:r>
          </a:p>
        </p:txBody>
      </p:sp>
      <p:sp>
        <p:nvSpPr>
          <p:cNvPr id="4" name="TextBox 3">
            <a:extLst>
              <a:ext uri="{FF2B5EF4-FFF2-40B4-BE49-F238E27FC236}">
                <a16:creationId xmlns:a16="http://schemas.microsoft.com/office/drawing/2014/main" id="{3D170928-C74A-D3FD-6C67-3AE12A782738}"/>
              </a:ext>
            </a:extLst>
          </p:cNvPr>
          <p:cNvSpPr txBox="1"/>
          <p:nvPr/>
        </p:nvSpPr>
        <p:spPr>
          <a:xfrm>
            <a:off x="2000992" y="2493707"/>
            <a:ext cx="365806" cy="369332"/>
          </a:xfrm>
          <a:prstGeom prst="rect">
            <a:avLst/>
          </a:prstGeom>
          <a:noFill/>
        </p:spPr>
        <p:txBody>
          <a:bodyPr wrap="none" rtlCol="0">
            <a:spAutoFit/>
          </a:bodyPr>
          <a:lstStyle/>
          <a:p>
            <a:r>
              <a:rPr lang="en-US" dirty="0"/>
              <a:t>CI</a:t>
            </a:r>
          </a:p>
        </p:txBody>
      </p:sp>
      <p:sp>
        <p:nvSpPr>
          <p:cNvPr id="6" name="TextBox 5">
            <a:extLst>
              <a:ext uri="{FF2B5EF4-FFF2-40B4-BE49-F238E27FC236}">
                <a16:creationId xmlns:a16="http://schemas.microsoft.com/office/drawing/2014/main" id="{27868CDB-CDA2-94BF-8B35-A6BF57E3346D}"/>
              </a:ext>
            </a:extLst>
          </p:cNvPr>
          <p:cNvSpPr txBox="1"/>
          <p:nvPr/>
        </p:nvSpPr>
        <p:spPr>
          <a:xfrm>
            <a:off x="2608285" y="1989920"/>
            <a:ext cx="450764" cy="369332"/>
          </a:xfrm>
          <a:prstGeom prst="rect">
            <a:avLst/>
          </a:prstGeom>
          <a:noFill/>
        </p:spPr>
        <p:txBody>
          <a:bodyPr wrap="none" rtlCol="0">
            <a:spAutoFit/>
          </a:bodyPr>
          <a:lstStyle/>
          <a:p>
            <a:r>
              <a:rPr lang="en-US" dirty="0"/>
              <a:t>CD</a:t>
            </a:r>
          </a:p>
        </p:txBody>
      </p:sp>
      <p:sp>
        <p:nvSpPr>
          <p:cNvPr id="12" name="TextBox 11">
            <a:extLst>
              <a:ext uri="{FF2B5EF4-FFF2-40B4-BE49-F238E27FC236}">
                <a16:creationId xmlns:a16="http://schemas.microsoft.com/office/drawing/2014/main" id="{86B50686-5FBB-AA4F-F711-BECF8D0C011D}"/>
              </a:ext>
            </a:extLst>
          </p:cNvPr>
          <p:cNvSpPr txBox="1"/>
          <p:nvPr/>
        </p:nvSpPr>
        <p:spPr>
          <a:xfrm>
            <a:off x="5926352" y="2025481"/>
            <a:ext cx="450764" cy="369332"/>
          </a:xfrm>
          <a:prstGeom prst="rect">
            <a:avLst/>
          </a:prstGeom>
          <a:noFill/>
        </p:spPr>
        <p:txBody>
          <a:bodyPr wrap="none" rtlCol="0">
            <a:spAutoFit/>
          </a:bodyPr>
          <a:lstStyle/>
          <a:p>
            <a:r>
              <a:rPr lang="en-US" dirty="0"/>
              <a:t>CD</a:t>
            </a:r>
          </a:p>
        </p:txBody>
      </p:sp>
      <p:sp>
        <p:nvSpPr>
          <p:cNvPr id="13" name="TextBox 12">
            <a:extLst>
              <a:ext uri="{FF2B5EF4-FFF2-40B4-BE49-F238E27FC236}">
                <a16:creationId xmlns:a16="http://schemas.microsoft.com/office/drawing/2014/main" id="{94053A0B-E225-B371-CF35-A3734EBE2C81}"/>
              </a:ext>
            </a:extLst>
          </p:cNvPr>
          <p:cNvSpPr txBox="1"/>
          <p:nvPr/>
        </p:nvSpPr>
        <p:spPr>
          <a:xfrm>
            <a:off x="5369511" y="2446227"/>
            <a:ext cx="365806" cy="369332"/>
          </a:xfrm>
          <a:prstGeom prst="rect">
            <a:avLst/>
          </a:prstGeom>
          <a:noFill/>
        </p:spPr>
        <p:txBody>
          <a:bodyPr wrap="none" rtlCol="0">
            <a:spAutoFit/>
          </a:bodyPr>
          <a:lstStyle/>
          <a:p>
            <a:r>
              <a:rPr lang="en-US" dirty="0"/>
              <a:t>CI</a:t>
            </a:r>
          </a:p>
        </p:txBody>
      </p:sp>
      <p:sp>
        <p:nvSpPr>
          <p:cNvPr id="14" name="TextBox 13">
            <a:extLst>
              <a:ext uri="{FF2B5EF4-FFF2-40B4-BE49-F238E27FC236}">
                <a16:creationId xmlns:a16="http://schemas.microsoft.com/office/drawing/2014/main" id="{B744C107-AC01-FE99-A32A-8536EC7F680C}"/>
              </a:ext>
            </a:extLst>
          </p:cNvPr>
          <p:cNvSpPr txBox="1"/>
          <p:nvPr/>
        </p:nvSpPr>
        <p:spPr>
          <a:xfrm>
            <a:off x="3240710" y="5716493"/>
            <a:ext cx="365806" cy="369332"/>
          </a:xfrm>
          <a:prstGeom prst="rect">
            <a:avLst/>
          </a:prstGeom>
          <a:noFill/>
        </p:spPr>
        <p:txBody>
          <a:bodyPr wrap="none" rtlCol="0">
            <a:spAutoFit/>
          </a:bodyPr>
          <a:lstStyle/>
          <a:p>
            <a:r>
              <a:rPr lang="en-US" dirty="0"/>
              <a:t>CI</a:t>
            </a:r>
          </a:p>
        </p:txBody>
      </p:sp>
      <p:sp>
        <p:nvSpPr>
          <p:cNvPr id="19" name="TextBox 18">
            <a:extLst>
              <a:ext uri="{FF2B5EF4-FFF2-40B4-BE49-F238E27FC236}">
                <a16:creationId xmlns:a16="http://schemas.microsoft.com/office/drawing/2014/main" id="{F12DDB3D-3812-1916-E5CD-DE97EA1589A6}"/>
              </a:ext>
            </a:extLst>
          </p:cNvPr>
          <p:cNvSpPr txBox="1"/>
          <p:nvPr/>
        </p:nvSpPr>
        <p:spPr>
          <a:xfrm>
            <a:off x="3867329" y="5355038"/>
            <a:ext cx="450764" cy="369332"/>
          </a:xfrm>
          <a:prstGeom prst="rect">
            <a:avLst/>
          </a:prstGeom>
          <a:noFill/>
        </p:spPr>
        <p:txBody>
          <a:bodyPr wrap="none" rtlCol="0">
            <a:spAutoFit/>
          </a:bodyPr>
          <a:lstStyle/>
          <a:p>
            <a:r>
              <a:rPr lang="en-US" dirty="0"/>
              <a:t>CD</a:t>
            </a:r>
          </a:p>
        </p:txBody>
      </p:sp>
      <p:sp>
        <p:nvSpPr>
          <p:cNvPr id="22" name="TextBox 21">
            <a:extLst>
              <a:ext uri="{FF2B5EF4-FFF2-40B4-BE49-F238E27FC236}">
                <a16:creationId xmlns:a16="http://schemas.microsoft.com/office/drawing/2014/main" id="{83B1C058-6BBC-E030-32AA-A6BB2B3AFA4B}"/>
              </a:ext>
            </a:extLst>
          </p:cNvPr>
          <p:cNvSpPr txBox="1"/>
          <p:nvPr/>
        </p:nvSpPr>
        <p:spPr>
          <a:xfrm>
            <a:off x="4102855" y="3083144"/>
            <a:ext cx="3494226" cy="369332"/>
          </a:xfrm>
          <a:prstGeom prst="rect">
            <a:avLst/>
          </a:prstGeom>
          <a:noFill/>
        </p:spPr>
        <p:txBody>
          <a:bodyPr wrap="none" rtlCol="0">
            <a:spAutoFit/>
          </a:bodyPr>
          <a:lstStyle/>
          <a:p>
            <a:r>
              <a:rPr lang="en-US" dirty="0">
                <a:solidFill>
                  <a:schemeClr val="tx1"/>
                </a:solidFill>
              </a:rPr>
              <a:t>Context-free-language(CFL)</a:t>
            </a:r>
            <a:r>
              <a:rPr lang="en-US" dirty="0"/>
              <a:t>-based</a:t>
            </a:r>
            <a:endParaRPr lang="en-US" sz="1200" dirty="0"/>
          </a:p>
        </p:txBody>
      </p:sp>
      <p:sp>
        <p:nvSpPr>
          <p:cNvPr id="33" name="TextBox 32">
            <a:extLst>
              <a:ext uri="{FF2B5EF4-FFF2-40B4-BE49-F238E27FC236}">
                <a16:creationId xmlns:a16="http://schemas.microsoft.com/office/drawing/2014/main" id="{8AA1814E-4341-B050-2148-A542844DE415}"/>
              </a:ext>
            </a:extLst>
          </p:cNvPr>
          <p:cNvSpPr txBox="1"/>
          <p:nvPr/>
        </p:nvSpPr>
        <p:spPr>
          <a:xfrm>
            <a:off x="4579384" y="5886096"/>
            <a:ext cx="680956" cy="369332"/>
          </a:xfrm>
          <a:prstGeom prst="rect">
            <a:avLst/>
          </a:prstGeom>
          <a:noFill/>
        </p:spPr>
        <p:txBody>
          <a:bodyPr wrap="none" rtlCol="0">
            <a:spAutoFit/>
          </a:bodyPr>
          <a:lstStyle/>
          <a:p>
            <a:r>
              <a:rPr lang="en-US" dirty="0"/>
              <a:t>Eagle</a:t>
            </a:r>
            <a:endParaRPr lang="en-US" sz="1200" dirty="0"/>
          </a:p>
        </p:txBody>
      </p:sp>
    </p:spTree>
    <p:extLst>
      <p:ext uri="{BB962C8B-B14F-4D97-AF65-F5344CB8AC3E}">
        <p14:creationId xmlns:p14="http://schemas.microsoft.com/office/powerpoint/2010/main" val="329800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12</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Context Debloating Approaches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8" name="TextBox 7">
            <a:extLst>
              <a:ext uri="{FF2B5EF4-FFF2-40B4-BE49-F238E27FC236}">
                <a16:creationId xmlns:a16="http://schemas.microsoft.com/office/drawing/2014/main" id="{28E89207-B05C-7FEE-C4EC-E1CA5B073510}"/>
              </a:ext>
            </a:extLst>
          </p:cNvPr>
          <p:cNvSpPr txBox="1"/>
          <p:nvPr/>
        </p:nvSpPr>
        <p:spPr>
          <a:xfrm>
            <a:off x="284279" y="955093"/>
            <a:ext cx="8380521" cy="1107996"/>
          </a:xfrm>
          <a:prstGeom prst="rect">
            <a:avLst/>
          </a:prstGeom>
          <a:noFill/>
        </p:spPr>
        <p:txBody>
          <a:bodyPr wrap="square" rtlCol="0">
            <a:spAutoFit/>
          </a:bodyPr>
          <a:lstStyle/>
          <a:p>
            <a:pPr marL="285750" indent="-285750">
              <a:buFont typeface="Wingdings" pitchFamily="2" charset="2"/>
              <a:buChar char="q"/>
            </a:pPr>
            <a:r>
              <a:rPr lang="en-US" sz="2600" b="1" dirty="0"/>
              <a:t>Conch:</a:t>
            </a:r>
            <a:r>
              <a:rPr lang="en-US" sz="2600" dirty="0"/>
              <a:t> </a:t>
            </a:r>
            <a:r>
              <a:rPr lang="en-US" sz="2000" dirty="0"/>
              <a:t>approximates CFL with three linearly verifiable conditions</a:t>
            </a:r>
          </a:p>
          <a:p>
            <a:pPr marL="800100" lvl="1" indent="-342900">
              <a:buFont typeface="Courier New" panose="02070309020205020404" pitchFamily="49" charset="0"/>
              <a:buChar char="o"/>
            </a:pPr>
            <a:r>
              <a:rPr lang="en-US" sz="2000" dirty="0"/>
              <a:t>field-insensitive (still too conservative)</a:t>
            </a:r>
          </a:p>
          <a:p>
            <a:pPr marL="800100" lvl="1" indent="-342900">
              <a:buFont typeface="Courier New" panose="02070309020205020404" pitchFamily="49" charset="0"/>
              <a:buChar char="o"/>
            </a:pPr>
            <a:r>
              <a:rPr lang="en-US" sz="2000" b="1" dirty="0"/>
              <a:t>limits further performance improvement</a:t>
            </a:r>
            <a:endParaRPr lang="en-US" sz="2600" b="1" dirty="0"/>
          </a:p>
        </p:txBody>
      </p:sp>
      <p:sp>
        <p:nvSpPr>
          <p:cNvPr id="30" name="Oval 29">
            <a:extLst>
              <a:ext uri="{FF2B5EF4-FFF2-40B4-BE49-F238E27FC236}">
                <a16:creationId xmlns:a16="http://schemas.microsoft.com/office/drawing/2014/main" id="{87895BB4-8D2A-C5AE-41BB-05F1467B3F44}"/>
              </a:ext>
            </a:extLst>
          </p:cNvPr>
          <p:cNvSpPr/>
          <p:nvPr/>
        </p:nvSpPr>
        <p:spPr>
          <a:xfrm>
            <a:off x="1803859" y="2042971"/>
            <a:ext cx="1406189" cy="1443339"/>
          </a:xfrm>
          <a:prstGeom prst="ellipse">
            <a:avLst/>
          </a:prstGeom>
          <a:solidFill>
            <a:schemeClr val="accent2">
              <a:lumMod val="40000"/>
              <a:lumOff val="60000"/>
            </a:scheme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e 30">
            <a:extLst>
              <a:ext uri="{FF2B5EF4-FFF2-40B4-BE49-F238E27FC236}">
                <a16:creationId xmlns:a16="http://schemas.microsoft.com/office/drawing/2014/main" id="{23C43714-F1B2-41B3-49C2-7E6CDF9B46A9}"/>
              </a:ext>
            </a:extLst>
          </p:cNvPr>
          <p:cNvSpPr/>
          <p:nvPr/>
        </p:nvSpPr>
        <p:spPr>
          <a:xfrm>
            <a:off x="1803860" y="2042208"/>
            <a:ext cx="1406189" cy="1443339"/>
          </a:xfrm>
          <a:prstGeom prst="pie">
            <a:avLst>
              <a:gd name="adj1" fmla="val 141768"/>
              <a:gd name="adj2" fmla="val 18199555"/>
            </a:avLst>
          </a:prstGeom>
          <a:solidFill>
            <a:schemeClr val="accent6">
              <a:lumMod val="20000"/>
              <a:lumOff val="80000"/>
              <a:alpha val="38103"/>
            </a:scheme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sp>
        <p:nvSpPr>
          <p:cNvPr id="32" name="Pie 31">
            <a:extLst>
              <a:ext uri="{FF2B5EF4-FFF2-40B4-BE49-F238E27FC236}">
                <a16:creationId xmlns:a16="http://schemas.microsoft.com/office/drawing/2014/main" id="{B0D5AB5B-4C66-2651-BAF4-A103AE48EB89}"/>
              </a:ext>
            </a:extLst>
          </p:cNvPr>
          <p:cNvSpPr/>
          <p:nvPr/>
        </p:nvSpPr>
        <p:spPr>
          <a:xfrm>
            <a:off x="1799750" y="2050762"/>
            <a:ext cx="1406189" cy="1443339"/>
          </a:xfrm>
          <a:prstGeom prst="pie">
            <a:avLst>
              <a:gd name="adj1" fmla="val 21410480"/>
              <a:gd name="adj2" fmla="val 13493734"/>
            </a:avLst>
          </a:prstGeom>
          <a:solidFill>
            <a:schemeClr val="accent1">
              <a:lumMod val="40000"/>
              <a:lumOff val="60000"/>
            </a:schemeClr>
          </a:solidFill>
          <a:ln>
            <a:solidFill>
              <a:schemeClr val="accent1">
                <a:shade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cxnSp>
        <p:nvCxnSpPr>
          <p:cNvPr id="34" name="Straight Connector 33">
            <a:extLst>
              <a:ext uri="{FF2B5EF4-FFF2-40B4-BE49-F238E27FC236}">
                <a16:creationId xmlns:a16="http://schemas.microsoft.com/office/drawing/2014/main" id="{107A91FB-9C0E-AAD7-87FD-419CE564FADA}"/>
              </a:ext>
            </a:extLst>
          </p:cNvPr>
          <p:cNvCxnSpPr>
            <a:cxnSpLocks/>
          </p:cNvCxnSpPr>
          <p:nvPr/>
        </p:nvCxnSpPr>
        <p:spPr>
          <a:xfrm>
            <a:off x="2505813" y="2770198"/>
            <a:ext cx="706878" cy="203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92172D-0E10-6990-0E0B-A0CA786D9400}"/>
              </a:ext>
            </a:extLst>
          </p:cNvPr>
          <p:cNvSpPr txBox="1"/>
          <p:nvPr/>
        </p:nvSpPr>
        <p:spPr>
          <a:xfrm>
            <a:off x="2211139" y="2975066"/>
            <a:ext cx="365806" cy="369332"/>
          </a:xfrm>
          <a:prstGeom prst="rect">
            <a:avLst/>
          </a:prstGeom>
          <a:noFill/>
        </p:spPr>
        <p:txBody>
          <a:bodyPr wrap="none" rtlCol="0">
            <a:spAutoFit/>
          </a:bodyPr>
          <a:lstStyle/>
          <a:p>
            <a:r>
              <a:rPr lang="en-US" dirty="0"/>
              <a:t>CI</a:t>
            </a:r>
          </a:p>
        </p:txBody>
      </p:sp>
      <p:sp>
        <p:nvSpPr>
          <p:cNvPr id="20" name="TextBox 19">
            <a:extLst>
              <a:ext uri="{FF2B5EF4-FFF2-40B4-BE49-F238E27FC236}">
                <a16:creationId xmlns:a16="http://schemas.microsoft.com/office/drawing/2014/main" id="{D10F68B0-BEEA-A09C-91BF-A73CA003FB17}"/>
              </a:ext>
            </a:extLst>
          </p:cNvPr>
          <p:cNvSpPr txBox="1"/>
          <p:nvPr/>
        </p:nvSpPr>
        <p:spPr>
          <a:xfrm>
            <a:off x="2499461" y="2244279"/>
            <a:ext cx="450764" cy="369332"/>
          </a:xfrm>
          <a:prstGeom prst="rect">
            <a:avLst/>
          </a:prstGeom>
          <a:noFill/>
        </p:spPr>
        <p:txBody>
          <a:bodyPr wrap="none" rtlCol="0">
            <a:spAutoFit/>
          </a:bodyPr>
          <a:lstStyle/>
          <a:p>
            <a:r>
              <a:rPr lang="en-US" dirty="0"/>
              <a:t>CD</a:t>
            </a:r>
          </a:p>
        </p:txBody>
      </p:sp>
      <p:sp>
        <p:nvSpPr>
          <p:cNvPr id="35" name="TextBox 34">
            <a:extLst>
              <a:ext uri="{FF2B5EF4-FFF2-40B4-BE49-F238E27FC236}">
                <a16:creationId xmlns:a16="http://schemas.microsoft.com/office/drawing/2014/main" id="{703470D6-0661-FB92-B5F1-724E1658AE62}"/>
              </a:ext>
            </a:extLst>
          </p:cNvPr>
          <p:cNvSpPr txBox="1"/>
          <p:nvPr/>
        </p:nvSpPr>
        <p:spPr>
          <a:xfrm>
            <a:off x="1251074" y="3482071"/>
            <a:ext cx="2496774" cy="369332"/>
          </a:xfrm>
          <a:prstGeom prst="rect">
            <a:avLst/>
          </a:prstGeom>
          <a:noFill/>
        </p:spPr>
        <p:txBody>
          <a:bodyPr wrap="none" rtlCol="0">
            <a:spAutoFit/>
          </a:bodyPr>
          <a:lstStyle/>
          <a:p>
            <a:r>
              <a:rPr lang="en-US" dirty="0"/>
              <a:t>Conch </a:t>
            </a:r>
            <a:r>
              <a:rPr lang="en-US" sz="1800" dirty="0"/>
              <a:t>(</a:t>
            </a:r>
            <a:r>
              <a:rPr lang="en-US" sz="1600" dirty="0"/>
              <a:t>ASE’21, TOSEM’23</a:t>
            </a:r>
            <a:r>
              <a:rPr lang="en-US" dirty="0"/>
              <a:t>)</a:t>
            </a:r>
            <a:endParaRPr lang="en-US" sz="1200" dirty="0"/>
          </a:p>
        </p:txBody>
      </p:sp>
    </p:spTree>
    <p:extLst>
      <p:ext uri="{BB962C8B-B14F-4D97-AF65-F5344CB8AC3E}">
        <p14:creationId xmlns:p14="http://schemas.microsoft.com/office/powerpoint/2010/main" val="362095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13</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Context Debloating Approaches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8" name="TextBox 7">
            <a:extLst>
              <a:ext uri="{FF2B5EF4-FFF2-40B4-BE49-F238E27FC236}">
                <a16:creationId xmlns:a16="http://schemas.microsoft.com/office/drawing/2014/main" id="{28E89207-B05C-7FEE-C4EC-E1CA5B073510}"/>
              </a:ext>
            </a:extLst>
          </p:cNvPr>
          <p:cNvSpPr txBox="1"/>
          <p:nvPr/>
        </p:nvSpPr>
        <p:spPr>
          <a:xfrm>
            <a:off x="284279" y="955093"/>
            <a:ext cx="8380521" cy="1107996"/>
          </a:xfrm>
          <a:prstGeom prst="rect">
            <a:avLst/>
          </a:prstGeom>
          <a:noFill/>
        </p:spPr>
        <p:txBody>
          <a:bodyPr wrap="square" rtlCol="0">
            <a:spAutoFit/>
          </a:bodyPr>
          <a:lstStyle/>
          <a:p>
            <a:pPr marL="285750" indent="-285750">
              <a:buFont typeface="Wingdings" pitchFamily="2" charset="2"/>
              <a:buChar char="q"/>
            </a:pPr>
            <a:r>
              <a:rPr lang="en-US" sz="2600" b="1" dirty="0"/>
              <a:t>Conch:</a:t>
            </a:r>
            <a:r>
              <a:rPr lang="en-US" sz="2600" dirty="0"/>
              <a:t> </a:t>
            </a:r>
            <a:r>
              <a:rPr lang="en-US" sz="2000" dirty="0"/>
              <a:t>approximates CFL with three linearly verifiable conditions</a:t>
            </a:r>
          </a:p>
          <a:p>
            <a:pPr marL="800100" lvl="1" indent="-342900">
              <a:buFont typeface="Courier New" panose="02070309020205020404" pitchFamily="49" charset="0"/>
              <a:buChar char="o"/>
            </a:pPr>
            <a:r>
              <a:rPr lang="en-US" sz="2000" dirty="0"/>
              <a:t>field-insensitive (still too conservative)</a:t>
            </a:r>
          </a:p>
          <a:p>
            <a:pPr marL="800100" lvl="1" indent="-342900">
              <a:buFont typeface="Courier New" panose="02070309020205020404" pitchFamily="49" charset="0"/>
              <a:buChar char="o"/>
            </a:pPr>
            <a:r>
              <a:rPr lang="en-US" sz="2000" b="1" dirty="0"/>
              <a:t>limits further performance improvement</a:t>
            </a:r>
            <a:endParaRPr lang="en-US" sz="2600" b="1" dirty="0"/>
          </a:p>
        </p:txBody>
      </p:sp>
      <mc:AlternateContent xmlns:mc="http://schemas.openxmlformats.org/markup-compatibility/2006" xmlns:a14="http://schemas.microsoft.com/office/drawing/2010/main">
        <mc:Choice Requires="a14">
          <p:graphicFrame>
            <p:nvGraphicFramePr>
              <p:cNvPr id="10" name="Table 11">
                <a:extLst>
                  <a:ext uri="{FF2B5EF4-FFF2-40B4-BE49-F238E27FC236}">
                    <a16:creationId xmlns:a16="http://schemas.microsoft.com/office/drawing/2014/main" id="{F0A86FE5-1CD3-EBED-9B2C-238D97E031BA}"/>
                  </a:ext>
                </a:extLst>
              </p:cNvPr>
              <p:cNvGraphicFramePr>
                <a:graphicFrameLocks noGrp="1"/>
              </p:cNvGraphicFramePr>
              <p:nvPr>
                <p:extLst>
                  <p:ext uri="{D42A27DB-BD31-4B8C-83A1-F6EECF244321}">
                    <p14:modId xmlns:p14="http://schemas.microsoft.com/office/powerpoint/2010/main" val="2792674842"/>
                  </p:ext>
                </p:extLst>
              </p:nvPr>
            </p:nvGraphicFramePr>
            <p:xfrm>
              <a:off x="1251074" y="5052758"/>
              <a:ext cx="5744280" cy="1341120"/>
            </p:xfrm>
            <a:graphic>
              <a:graphicData uri="http://schemas.openxmlformats.org/drawingml/2006/table">
                <a:tbl>
                  <a:tblPr firstRow="1" bandRow="1">
                    <a:tableStyleId>{5DA37D80-6434-44D0-A028-1B22A696006F}</a:tableStyleId>
                  </a:tblPr>
                  <a:tblGrid>
                    <a:gridCol w="1148856">
                      <a:extLst>
                        <a:ext uri="{9D8B030D-6E8A-4147-A177-3AD203B41FA5}">
                          <a16:colId xmlns:a16="http://schemas.microsoft.com/office/drawing/2014/main" val="2347981083"/>
                        </a:ext>
                      </a:extLst>
                    </a:gridCol>
                    <a:gridCol w="1148856">
                      <a:extLst>
                        <a:ext uri="{9D8B030D-6E8A-4147-A177-3AD203B41FA5}">
                          <a16:colId xmlns:a16="http://schemas.microsoft.com/office/drawing/2014/main" val="2200284362"/>
                        </a:ext>
                      </a:extLst>
                    </a:gridCol>
                    <a:gridCol w="1148856">
                      <a:extLst>
                        <a:ext uri="{9D8B030D-6E8A-4147-A177-3AD203B41FA5}">
                          <a16:colId xmlns:a16="http://schemas.microsoft.com/office/drawing/2014/main" val="647168966"/>
                        </a:ext>
                      </a:extLst>
                    </a:gridCol>
                    <a:gridCol w="1148856">
                      <a:extLst>
                        <a:ext uri="{9D8B030D-6E8A-4147-A177-3AD203B41FA5}">
                          <a16:colId xmlns:a16="http://schemas.microsoft.com/office/drawing/2014/main" val="1571424638"/>
                        </a:ext>
                      </a:extLst>
                    </a:gridCol>
                    <a:gridCol w="1148856">
                      <a:extLst>
                        <a:ext uri="{9D8B030D-6E8A-4147-A177-3AD203B41FA5}">
                          <a16:colId xmlns:a16="http://schemas.microsoft.com/office/drawing/2014/main" val="1718234850"/>
                        </a:ext>
                      </a:extLst>
                    </a:gridCol>
                  </a:tblGrid>
                  <a:tr h="249455">
                    <a:tc>
                      <a:txBody>
                        <a:bodyPr/>
                        <a:lstStyle/>
                        <a:p>
                          <a:endParaRPr lang="en-US" sz="1600" dirty="0"/>
                        </a:p>
                      </a:txBody>
                      <a:tcPr/>
                    </a:tc>
                    <a:tc>
                      <a:txBody>
                        <a:bodyPr/>
                        <a:lstStyle/>
                        <a:p>
                          <a14:m>
                            <m:oMath xmlns:m="http://schemas.openxmlformats.org/officeDocument/2006/math">
                              <m:r>
                                <a:rPr lang="en-AU" sz="1600" b="1" i="1" dirty="0" smtClean="0">
                                  <a:latin typeface="Cambria Math" panose="02040503050406030204" pitchFamily="18" charset="0"/>
                                </a:rPr>
                                <m:t>𝒌</m:t>
                              </m:r>
                            </m:oMath>
                          </a14:m>
                          <a:r>
                            <a:rPr lang="en-US" sz="1600" dirty="0"/>
                            <a:t> = 1</a:t>
                          </a:r>
                        </a:p>
                      </a:txBody>
                      <a:tcPr/>
                    </a:tc>
                    <a:tc>
                      <a:txBody>
                        <a:bodyPr/>
                        <a:lstStyle/>
                        <a:p>
                          <a14:m>
                            <m:oMath xmlns:m="http://schemas.openxmlformats.org/officeDocument/2006/math">
                              <m:r>
                                <a:rPr lang="en-AU" sz="1600" b="1" i="1" dirty="0" smtClean="0">
                                  <a:latin typeface="Cambria Math" panose="02040503050406030204" pitchFamily="18" charset="0"/>
                                </a:rPr>
                                <m:t>𝒌</m:t>
                              </m:r>
                            </m:oMath>
                          </a14:m>
                          <a:r>
                            <a:rPr lang="en-US" sz="1600" dirty="0"/>
                            <a:t> = 2</a:t>
                          </a:r>
                        </a:p>
                      </a:txBody>
                      <a:tcPr/>
                    </a:tc>
                    <a:tc>
                      <a:txBody>
                        <a:bodyPr/>
                        <a:lstStyle/>
                        <a:p>
                          <a14:m>
                            <m:oMath xmlns:m="http://schemas.openxmlformats.org/officeDocument/2006/math">
                              <m:r>
                                <a:rPr lang="en-AU" sz="1600" b="1" i="1" dirty="0" smtClean="0">
                                  <a:latin typeface="Cambria Math" panose="02040503050406030204" pitchFamily="18" charset="0"/>
                                </a:rPr>
                                <m:t>𝒌</m:t>
                              </m:r>
                            </m:oMath>
                          </a14:m>
                          <a:r>
                            <a:rPr lang="en-US" sz="1600" dirty="0"/>
                            <a:t> = 3</a:t>
                          </a:r>
                        </a:p>
                      </a:txBody>
                      <a:tcPr/>
                    </a:tc>
                    <a:tc>
                      <a:txBody>
                        <a:bodyPr/>
                        <a:lstStyle/>
                        <a:p>
                          <a14:m>
                            <m:oMath xmlns:m="http://schemas.openxmlformats.org/officeDocument/2006/math">
                              <m:r>
                                <a:rPr lang="en-AU" sz="1600" b="1" i="1" dirty="0" smtClean="0">
                                  <a:latin typeface="Cambria Math" panose="02040503050406030204" pitchFamily="18" charset="0"/>
                                </a:rPr>
                                <m:t>𝒌</m:t>
                              </m:r>
                            </m:oMath>
                          </a14:m>
                          <a:r>
                            <a:rPr lang="en-US" sz="1600" dirty="0"/>
                            <a:t> = 4</a:t>
                          </a:r>
                        </a:p>
                      </a:txBody>
                      <a:tcPr/>
                    </a:tc>
                    <a:extLst>
                      <a:ext uri="{0D108BD9-81ED-4DB2-BD59-A6C34878D82A}">
                        <a16:rowId xmlns:a16="http://schemas.microsoft.com/office/drawing/2014/main" val="3534883732"/>
                      </a:ext>
                    </a:extLst>
                  </a:tr>
                  <a:tr h="295977">
                    <a:tc>
                      <a:txBody>
                        <a:bodyPr/>
                        <a:lstStyle/>
                        <a:p>
                          <a:r>
                            <a:rPr lang="en-US" sz="1600" dirty="0">
                              <a:solidFill>
                                <a:srgbClr val="00B050"/>
                              </a:solidFill>
                            </a:rPr>
                            <a:t>X-</a:t>
                          </a:r>
                          <a14:m>
                            <m:oMath xmlns:m="http://schemas.openxmlformats.org/officeDocument/2006/math">
                              <m:r>
                                <a:rPr lang="en-AU" sz="1600" b="0" smtClean="0">
                                  <a:solidFill>
                                    <a:srgbClr val="00B050"/>
                                  </a:solidFill>
                                  <a:latin typeface="Cambria Math" panose="02040503050406030204" pitchFamily="18" charset="0"/>
                                </a:rPr>
                                <m:t>𝑘</m:t>
                              </m:r>
                            </m:oMath>
                          </a14:m>
                          <a:r>
                            <a:rPr lang="en-US" sz="1600" dirty="0">
                              <a:solidFill>
                                <a:srgbClr val="00B050"/>
                              </a:solidFill>
                            </a:rPr>
                            <a:t>OBJ</a:t>
                          </a:r>
                        </a:p>
                      </a:txBody>
                      <a:tcPr/>
                    </a:tc>
                    <a:tc>
                      <a:txBody>
                        <a:bodyPr/>
                        <a:lstStyle/>
                        <a:p>
                          <a:r>
                            <a:rPr lang="en-US" sz="1600" dirty="0">
                              <a:solidFill>
                                <a:srgbClr val="00B050"/>
                              </a:solidFill>
                            </a:rPr>
                            <a:t>10.2s</a:t>
                          </a:r>
                        </a:p>
                      </a:txBody>
                      <a:tcPr/>
                    </a:tc>
                    <a:tc>
                      <a:txBody>
                        <a:bodyPr/>
                        <a:lstStyle/>
                        <a:p>
                          <a:r>
                            <a:rPr lang="en-US" sz="1600" dirty="0">
                              <a:solidFill>
                                <a:srgbClr val="00B050"/>
                              </a:solidFill>
                            </a:rPr>
                            <a:t>5.7s</a:t>
                          </a:r>
                        </a:p>
                      </a:txBody>
                      <a:tcPr/>
                    </a:tc>
                    <a:tc>
                      <a:txBody>
                        <a:bodyPr/>
                        <a:lstStyle/>
                        <a:p>
                          <a:r>
                            <a:rPr lang="en-US" sz="1600" dirty="0">
                              <a:solidFill>
                                <a:srgbClr val="00B050"/>
                              </a:solidFill>
                            </a:rPr>
                            <a:t>10.3s</a:t>
                          </a:r>
                        </a:p>
                      </a:txBody>
                      <a:tcPr/>
                    </a:tc>
                    <a:tc>
                      <a:txBody>
                        <a:bodyPr/>
                        <a:lstStyle/>
                        <a:p>
                          <a:r>
                            <a:rPr lang="en-US" sz="1600" dirty="0">
                              <a:solidFill>
                                <a:srgbClr val="00B050"/>
                              </a:solidFill>
                            </a:rPr>
                            <a:t>14.3s</a:t>
                          </a:r>
                        </a:p>
                      </a:txBody>
                      <a:tcPr/>
                    </a:tc>
                    <a:extLst>
                      <a:ext uri="{0D108BD9-81ED-4DB2-BD59-A6C34878D82A}">
                        <a16:rowId xmlns:a16="http://schemas.microsoft.com/office/drawing/2014/main" val="1683103699"/>
                      </a:ext>
                    </a:extLst>
                  </a:tr>
                  <a:tr h="295977">
                    <a:tc>
                      <a:txBody>
                        <a:bodyPr/>
                        <a:lstStyle/>
                        <a:p>
                          <a14:m>
                            <m:oMath xmlns:m="http://schemas.openxmlformats.org/officeDocument/2006/math">
                              <m:r>
                                <a:rPr lang="en-AU" sz="1600" b="0" smtClean="0">
                                  <a:solidFill>
                                    <a:srgbClr val="FF0000"/>
                                  </a:solidFill>
                                  <a:latin typeface="Cambria Math" panose="02040503050406030204" pitchFamily="18" charset="0"/>
                                </a:rPr>
                                <m:t>𝑘</m:t>
                              </m:r>
                            </m:oMath>
                          </a14:m>
                          <a:r>
                            <a:rPr lang="en-US" sz="1600" dirty="0">
                              <a:solidFill>
                                <a:srgbClr val="FF0000"/>
                              </a:solidFill>
                            </a:rPr>
                            <a:t>OBJ</a:t>
                          </a:r>
                        </a:p>
                      </a:txBody>
                      <a:tcPr/>
                    </a:tc>
                    <a:tc>
                      <a:txBody>
                        <a:bodyPr/>
                        <a:lstStyle/>
                        <a:p>
                          <a:r>
                            <a:rPr lang="en-US" sz="1600" dirty="0">
                              <a:solidFill>
                                <a:srgbClr val="FF0000"/>
                              </a:solidFill>
                            </a:rPr>
                            <a:t>10.2s</a:t>
                          </a:r>
                        </a:p>
                      </a:txBody>
                      <a:tcPr/>
                    </a:tc>
                    <a:tc>
                      <a:txBody>
                        <a:bodyPr/>
                        <a:lstStyle/>
                        <a:p>
                          <a:r>
                            <a:rPr lang="en-US" sz="1600" dirty="0">
                              <a:solidFill>
                                <a:srgbClr val="FF0000"/>
                              </a:solidFill>
                            </a:rPr>
                            <a:t>20.5s</a:t>
                          </a:r>
                        </a:p>
                      </a:txBody>
                      <a:tcPr/>
                    </a:tc>
                    <a:tc>
                      <a:txBody>
                        <a:bodyPr/>
                        <a:lstStyle/>
                        <a:p>
                          <a:r>
                            <a:rPr lang="en-US" sz="1600" dirty="0">
                              <a:solidFill>
                                <a:srgbClr val="FF0000"/>
                              </a:solidFill>
                            </a:rPr>
                            <a:t>1278.6s</a:t>
                          </a:r>
                        </a:p>
                      </a:txBody>
                      <a:tcPr/>
                    </a:tc>
                    <a:tc>
                      <a:txBody>
                        <a:bodyPr/>
                        <a:lstStyle/>
                        <a:p>
                          <a:r>
                            <a:rPr lang="en-US" sz="1600" dirty="0">
                              <a:solidFill>
                                <a:srgbClr val="FF0000"/>
                              </a:solidFill>
                            </a:rPr>
                            <a:t>25496.3s</a:t>
                          </a:r>
                        </a:p>
                      </a:txBody>
                      <a:tcPr/>
                    </a:tc>
                    <a:extLst>
                      <a:ext uri="{0D108BD9-81ED-4DB2-BD59-A6C34878D82A}">
                        <a16:rowId xmlns:a16="http://schemas.microsoft.com/office/drawing/2014/main" val="4178553603"/>
                      </a:ext>
                    </a:extLst>
                  </a:tr>
                  <a:tr h="295977">
                    <a:tc>
                      <a:txBody>
                        <a:bodyPr/>
                        <a:lstStyle/>
                        <a:p>
                          <a:r>
                            <a:rPr lang="en-US" sz="1600" dirty="0"/>
                            <a:t>C-</a:t>
                          </a:r>
                          <a14:m>
                            <m:oMath xmlns:m="http://schemas.openxmlformats.org/officeDocument/2006/math">
                              <m:r>
                                <a:rPr lang="en-AU" sz="1600" b="0" smtClean="0">
                                  <a:latin typeface="Cambria Math" panose="02040503050406030204" pitchFamily="18" charset="0"/>
                                </a:rPr>
                                <m:t>𝑘</m:t>
                              </m:r>
                            </m:oMath>
                          </a14:m>
                          <a:r>
                            <a:rPr lang="en-US" sz="1600" dirty="0"/>
                            <a:t>OBJ</a:t>
                          </a:r>
                        </a:p>
                      </a:txBody>
                      <a:tcPr/>
                    </a:tc>
                    <a:tc>
                      <a:txBody>
                        <a:bodyPr/>
                        <a:lstStyle/>
                        <a:p>
                          <a:r>
                            <a:rPr lang="en-US" sz="1600" dirty="0"/>
                            <a:t>10.2s</a:t>
                          </a:r>
                        </a:p>
                      </a:txBody>
                      <a:tcPr/>
                    </a:tc>
                    <a:tc>
                      <a:txBody>
                        <a:bodyPr/>
                        <a:lstStyle/>
                        <a:p>
                          <a:r>
                            <a:rPr lang="en-US" sz="1600" dirty="0"/>
                            <a:t>7.6s</a:t>
                          </a:r>
                        </a:p>
                      </a:txBody>
                      <a:tcPr/>
                    </a:tc>
                    <a:tc>
                      <a:txBody>
                        <a:bodyPr/>
                        <a:lstStyle/>
                        <a:p>
                          <a:r>
                            <a:rPr lang="en-US" sz="1600" dirty="0"/>
                            <a:t>363.1s</a:t>
                          </a:r>
                        </a:p>
                      </a:txBody>
                      <a:tcPr/>
                    </a:tc>
                    <a:tc>
                      <a:txBody>
                        <a:bodyPr/>
                        <a:lstStyle/>
                        <a:p>
                          <a:r>
                            <a:rPr lang="en-US" sz="1600" dirty="0"/>
                            <a:t>555.0s</a:t>
                          </a:r>
                        </a:p>
                      </a:txBody>
                      <a:tcPr/>
                    </a:tc>
                    <a:extLst>
                      <a:ext uri="{0D108BD9-81ED-4DB2-BD59-A6C34878D82A}">
                        <a16:rowId xmlns:a16="http://schemas.microsoft.com/office/drawing/2014/main" val="446860777"/>
                      </a:ext>
                    </a:extLst>
                  </a:tr>
                </a:tbl>
              </a:graphicData>
            </a:graphic>
          </p:graphicFrame>
        </mc:Choice>
        <mc:Fallback xmlns="">
          <p:graphicFrame>
            <p:nvGraphicFramePr>
              <p:cNvPr id="10" name="Table 11">
                <a:extLst>
                  <a:ext uri="{FF2B5EF4-FFF2-40B4-BE49-F238E27FC236}">
                    <a16:creationId xmlns:a16="http://schemas.microsoft.com/office/drawing/2014/main" id="{F0A86FE5-1CD3-EBED-9B2C-238D97E031BA}"/>
                  </a:ext>
                </a:extLst>
              </p:cNvPr>
              <p:cNvGraphicFramePr>
                <a:graphicFrameLocks noGrp="1"/>
              </p:cNvGraphicFramePr>
              <p:nvPr>
                <p:extLst>
                  <p:ext uri="{D42A27DB-BD31-4B8C-83A1-F6EECF244321}">
                    <p14:modId xmlns:p14="http://schemas.microsoft.com/office/powerpoint/2010/main" val="2792674842"/>
                  </p:ext>
                </p:extLst>
              </p:nvPr>
            </p:nvGraphicFramePr>
            <p:xfrm>
              <a:off x="1251074" y="5052758"/>
              <a:ext cx="5744280" cy="1341120"/>
            </p:xfrm>
            <a:graphic>
              <a:graphicData uri="http://schemas.openxmlformats.org/drawingml/2006/table">
                <a:tbl>
                  <a:tblPr firstRow="1" bandRow="1">
                    <a:tableStyleId>{5DA37D80-6434-44D0-A028-1B22A696006F}</a:tableStyleId>
                  </a:tblPr>
                  <a:tblGrid>
                    <a:gridCol w="1148856">
                      <a:extLst>
                        <a:ext uri="{9D8B030D-6E8A-4147-A177-3AD203B41FA5}">
                          <a16:colId xmlns:a16="http://schemas.microsoft.com/office/drawing/2014/main" val="2347981083"/>
                        </a:ext>
                      </a:extLst>
                    </a:gridCol>
                    <a:gridCol w="1148856">
                      <a:extLst>
                        <a:ext uri="{9D8B030D-6E8A-4147-A177-3AD203B41FA5}">
                          <a16:colId xmlns:a16="http://schemas.microsoft.com/office/drawing/2014/main" val="2200284362"/>
                        </a:ext>
                      </a:extLst>
                    </a:gridCol>
                    <a:gridCol w="1148856">
                      <a:extLst>
                        <a:ext uri="{9D8B030D-6E8A-4147-A177-3AD203B41FA5}">
                          <a16:colId xmlns:a16="http://schemas.microsoft.com/office/drawing/2014/main" val="647168966"/>
                        </a:ext>
                      </a:extLst>
                    </a:gridCol>
                    <a:gridCol w="1148856">
                      <a:extLst>
                        <a:ext uri="{9D8B030D-6E8A-4147-A177-3AD203B41FA5}">
                          <a16:colId xmlns:a16="http://schemas.microsoft.com/office/drawing/2014/main" val="1571424638"/>
                        </a:ext>
                      </a:extLst>
                    </a:gridCol>
                    <a:gridCol w="1148856">
                      <a:extLst>
                        <a:ext uri="{9D8B030D-6E8A-4147-A177-3AD203B41FA5}">
                          <a16:colId xmlns:a16="http://schemas.microsoft.com/office/drawing/2014/main" val="1718234850"/>
                        </a:ext>
                      </a:extLst>
                    </a:gridCol>
                  </a:tblGrid>
                  <a:tr h="335280">
                    <a:tc>
                      <a:txBody>
                        <a:bodyPr/>
                        <a:lstStyle/>
                        <a:p>
                          <a:endParaRPr lang="en-US" sz="1600" dirty="0"/>
                        </a:p>
                      </a:txBody>
                      <a:tcPr/>
                    </a:tc>
                    <a:tc>
                      <a:txBody>
                        <a:bodyPr/>
                        <a:lstStyle/>
                        <a:p>
                          <a:endParaRPr lang="en-US"/>
                        </a:p>
                      </a:txBody>
                      <a:tcPr>
                        <a:blipFill>
                          <a:blip r:embed="rId3"/>
                          <a:stretch>
                            <a:fillRect l="-102222" t="-3704" r="-304444" b="-318519"/>
                          </a:stretch>
                        </a:blipFill>
                      </a:tcPr>
                    </a:tc>
                    <a:tc>
                      <a:txBody>
                        <a:bodyPr/>
                        <a:lstStyle/>
                        <a:p>
                          <a:endParaRPr lang="en-US"/>
                        </a:p>
                      </a:txBody>
                      <a:tcPr>
                        <a:blipFill>
                          <a:blip r:embed="rId3"/>
                          <a:stretch>
                            <a:fillRect l="-200000" t="-3704" r="-201099" b="-318519"/>
                          </a:stretch>
                        </a:blipFill>
                      </a:tcPr>
                    </a:tc>
                    <a:tc>
                      <a:txBody>
                        <a:bodyPr/>
                        <a:lstStyle/>
                        <a:p>
                          <a:endParaRPr lang="en-US"/>
                        </a:p>
                      </a:txBody>
                      <a:tcPr>
                        <a:blipFill>
                          <a:blip r:embed="rId3"/>
                          <a:stretch>
                            <a:fillRect l="-303333" t="-3704" r="-103333" b="-318519"/>
                          </a:stretch>
                        </a:blipFill>
                      </a:tcPr>
                    </a:tc>
                    <a:tc>
                      <a:txBody>
                        <a:bodyPr/>
                        <a:lstStyle/>
                        <a:p>
                          <a:endParaRPr lang="en-US"/>
                        </a:p>
                      </a:txBody>
                      <a:tcPr>
                        <a:blipFill>
                          <a:blip r:embed="rId3"/>
                          <a:stretch>
                            <a:fillRect l="-398901" t="-3704" r="-2198" b="-318519"/>
                          </a:stretch>
                        </a:blipFill>
                      </a:tcPr>
                    </a:tc>
                    <a:extLst>
                      <a:ext uri="{0D108BD9-81ED-4DB2-BD59-A6C34878D82A}">
                        <a16:rowId xmlns:a16="http://schemas.microsoft.com/office/drawing/2014/main" val="3534883732"/>
                      </a:ext>
                    </a:extLst>
                  </a:tr>
                  <a:tr h="335280">
                    <a:tc>
                      <a:txBody>
                        <a:bodyPr/>
                        <a:lstStyle/>
                        <a:p>
                          <a:endParaRPr lang="en-US"/>
                        </a:p>
                      </a:txBody>
                      <a:tcPr>
                        <a:blipFill>
                          <a:blip r:embed="rId3"/>
                          <a:stretch>
                            <a:fillRect l="-1099" t="-103704" r="-400000" b="-218519"/>
                          </a:stretch>
                        </a:blipFill>
                      </a:tcPr>
                    </a:tc>
                    <a:tc>
                      <a:txBody>
                        <a:bodyPr/>
                        <a:lstStyle/>
                        <a:p>
                          <a:r>
                            <a:rPr lang="en-US" sz="1600" dirty="0">
                              <a:solidFill>
                                <a:srgbClr val="00B050"/>
                              </a:solidFill>
                            </a:rPr>
                            <a:t>10.2s</a:t>
                          </a:r>
                        </a:p>
                      </a:txBody>
                      <a:tcPr/>
                    </a:tc>
                    <a:tc>
                      <a:txBody>
                        <a:bodyPr/>
                        <a:lstStyle/>
                        <a:p>
                          <a:r>
                            <a:rPr lang="en-US" sz="1600" dirty="0">
                              <a:solidFill>
                                <a:srgbClr val="00B050"/>
                              </a:solidFill>
                            </a:rPr>
                            <a:t>5.7s</a:t>
                          </a:r>
                        </a:p>
                      </a:txBody>
                      <a:tcPr/>
                    </a:tc>
                    <a:tc>
                      <a:txBody>
                        <a:bodyPr/>
                        <a:lstStyle/>
                        <a:p>
                          <a:r>
                            <a:rPr lang="en-US" sz="1600" dirty="0">
                              <a:solidFill>
                                <a:srgbClr val="00B050"/>
                              </a:solidFill>
                            </a:rPr>
                            <a:t>10.3s</a:t>
                          </a:r>
                        </a:p>
                      </a:txBody>
                      <a:tcPr/>
                    </a:tc>
                    <a:tc>
                      <a:txBody>
                        <a:bodyPr/>
                        <a:lstStyle/>
                        <a:p>
                          <a:r>
                            <a:rPr lang="en-US" sz="1600" dirty="0">
                              <a:solidFill>
                                <a:srgbClr val="00B050"/>
                              </a:solidFill>
                            </a:rPr>
                            <a:t>14.3s</a:t>
                          </a:r>
                        </a:p>
                      </a:txBody>
                      <a:tcPr/>
                    </a:tc>
                    <a:extLst>
                      <a:ext uri="{0D108BD9-81ED-4DB2-BD59-A6C34878D82A}">
                        <a16:rowId xmlns:a16="http://schemas.microsoft.com/office/drawing/2014/main" val="1683103699"/>
                      </a:ext>
                    </a:extLst>
                  </a:tr>
                  <a:tr h="335280">
                    <a:tc>
                      <a:txBody>
                        <a:bodyPr/>
                        <a:lstStyle/>
                        <a:p>
                          <a:endParaRPr lang="en-US"/>
                        </a:p>
                      </a:txBody>
                      <a:tcPr>
                        <a:blipFill>
                          <a:blip r:embed="rId3"/>
                          <a:stretch>
                            <a:fillRect l="-1099" t="-211538" r="-400000" b="-126923"/>
                          </a:stretch>
                        </a:blipFill>
                      </a:tcPr>
                    </a:tc>
                    <a:tc>
                      <a:txBody>
                        <a:bodyPr/>
                        <a:lstStyle/>
                        <a:p>
                          <a:r>
                            <a:rPr lang="en-US" sz="1600" dirty="0">
                              <a:solidFill>
                                <a:srgbClr val="FF0000"/>
                              </a:solidFill>
                            </a:rPr>
                            <a:t>10.2s</a:t>
                          </a:r>
                        </a:p>
                      </a:txBody>
                      <a:tcPr/>
                    </a:tc>
                    <a:tc>
                      <a:txBody>
                        <a:bodyPr/>
                        <a:lstStyle/>
                        <a:p>
                          <a:r>
                            <a:rPr lang="en-US" sz="1600" dirty="0">
                              <a:solidFill>
                                <a:srgbClr val="FF0000"/>
                              </a:solidFill>
                            </a:rPr>
                            <a:t>20.5s</a:t>
                          </a:r>
                        </a:p>
                      </a:txBody>
                      <a:tcPr/>
                    </a:tc>
                    <a:tc>
                      <a:txBody>
                        <a:bodyPr/>
                        <a:lstStyle/>
                        <a:p>
                          <a:r>
                            <a:rPr lang="en-US" sz="1600" dirty="0">
                              <a:solidFill>
                                <a:srgbClr val="FF0000"/>
                              </a:solidFill>
                            </a:rPr>
                            <a:t>1278.6s</a:t>
                          </a:r>
                        </a:p>
                      </a:txBody>
                      <a:tcPr/>
                    </a:tc>
                    <a:tc>
                      <a:txBody>
                        <a:bodyPr/>
                        <a:lstStyle/>
                        <a:p>
                          <a:r>
                            <a:rPr lang="en-US" sz="1600" dirty="0">
                              <a:solidFill>
                                <a:srgbClr val="FF0000"/>
                              </a:solidFill>
                            </a:rPr>
                            <a:t>25496.3s</a:t>
                          </a:r>
                        </a:p>
                      </a:txBody>
                      <a:tcPr/>
                    </a:tc>
                    <a:extLst>
                      <a:ext uri="{0D108BD9-81ED-4DB2-BD59-A6C34878D82A}">
                        <a16:rowId xmlns:a16="http://schemas.microsoft.com/office/drawing/2014/main" val="4178553603"/>
                      </a:ext>
                    </a:extLst>
                  </a:tr>
                  <a:tr h="335280">
                    <a:tc>
                      <a:txBody>
                        <a:bodyPr/>
                        <a:lstStyle/>
                        <a:p>
                          <a:endParaRPr lang="en-US"/>
                        </a:p>
                      </a:txBody>
                      <a:tcPr>
                        <a:blipFill>
                          <a:blip r:embed="rId3"/>
                          <a:stretch>
                            <a:fillRect l="-1099" t="-300000" r="-400000" b="-22222"/>
                          </a:stretch>
                        </a:blipFill>
                      </a:tcPr>
                    </a:tc>
                    <a:tc>
                      <a:txBody>
                        <a:bodyPr/>
                        <a:lstStyle/>
                        <a:p>
                          <a:r>
                            <a:rPr lang="en-US" sz="1600" dirty="0"/>
                            <a:t>10.2s</a:t>
                          </a:r>
                        </a:p>
                      </a:txBody>
                      <a:tcPr/>
                    </a:tc>
                    <a:tc>
                      <a:txBody>
                        <a:bodyPr/>
                        <a:lstStyle/>
                        <a:p>
                          <a:r>
                            <a:rPr lang="en-US" sz="1600" dirty="0"/>
                            <a:t>7.6s</a:t>
                          </a:r>
                        </a:p>
                      </a:txBody>
                      <a:tcPr/>
                    </a:tc>
                    <a:tc>
                      <a:txBody>
                        <a:bodyPr/>
                        <a:lstStyle/>
                        <a:p>
                          <a:r>
                            <a:rPr lang="en-US" sz="1600" dirty="0"/>
                            <a:t>363.1s</a:t>
                          </a:r>
                        </a:p>
                      </a:txBody>
                      <a:tcPr/>
                    </a:tc>
                    <a:tc>
                      <a:txBody>
                        <a:bodyPr/>
                        <a:lstStyle/>
                        <a:p>
                          <a:r>
                            <a:rPr lang="en-US" sz="1600" dirty="0"/>
                            <a:t>555.0s</a:t>
                          </a:r>
                        </a:p>
                      </a:txBody>
                      <a:tcPr/>
                    </a:tc>
                    <a:extLst>
                      <a:ext uri="{0D108BD9-81ED-4DB2-BD59-A6C34878D82A}">
                        <a16:rowId xmlns:a16="http://schemas.microsoft.com/office/drawing/2014/main" val="446860777"/>
                      </a:ext>
                    </a:extLst>
                  </a:tr>
                </a:tbl>
              </a:graphicData>
            </a:graphic>
          </p:graphicFrame>
        </mc:Fallback>
      </mc:AlternateContent>
      <p:pic>
        <p:nvPicPr>
          <p:cNvPr id="11" name="Picture 10" descr="Logo&#10;&#10;Description automatically generated">
            <a:extLst>
              <a:ext uri="{FF2B5EF4-FFF2-40B4-BE49-F238E27FC236}">
                <a16:creationId xmlns:a16="http://schemas.microsoft.com/office/drawing/2014/main" id="{44182A5C-DCE2-A1C6-BD53-44262CD7F7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0634" y="5929757"/>
            <a:ext cx="1684181" cy="258945"/>
          </a:xfrm>
          <a:prstGeom prst="rect">
            <a:avLst/>
          </a:prstGeom>
        </p:spPr>
      </p:pic>
      <p:sp>
        <p:nvSpPr>
          <p:cNvPr id="17" name="TextBox 16">
            <a:extLst>
              <a:ext uri="{FF2B5EF4-FFF2-40B4-BE49-F238E27FC236}">
                <a16:creationId xmlns:a16="http://schemas.microsoft.com/office/drawing/2014/main" id="{4FAD9680-D0FF-E5B3-5E43-4782EF0AC42C}"/>
              </a:ext>
            </a:extLst>
          </p:cNvPr>
          <p:cNvSpPr txBox="1"/>
          <p:nvPr/>
        </p:nvSpPr>
        <p:spPr>
          <a:xfrm>
            <a:off x="284279" y="3895899"/>
            <a:ext cx="8530536" cy="1107996"/>
          </a:xfrm>
          <a:prstGeom prst="rect">
            <a:avLst/>
          </a:prstGeom>
          <a:noFill/>
        </p:spPr>
        <p:txBody>
          <a:bodyPr wrap="square">
            <a:spAutoFit/>
          </a:bodyPr>
          <a:lstStyle/>
          <a:p>
            <a:pPr marL="285750" indent="-285750">
              <a:buFont typeface="Wingdings" pitchFamily="2" charset="2"/>
              <a:buChar char="q"/>
            </a:pPr>
            <a:r>
              <a:rPr lang="en-US" sz="2600" b="1" dirty="0" err="1">
                <a:solidFill>
                  <a:srgbClr val="FF0000"/>
                </a:solidFill>
              </a:rPr>
              <a:t>DebloaterX</a:t>
            </a:r>
            <a:endParaRPr lang="en-US" sz="2600" b="1" dirty="0">
              <a:solidFill>
                <a:srgbClr val="FF0000"/>
              </a:solidFill>
            </a:endParaRPr>
          </a:p>
          <a:p>
            <a:pPr marL="742950" lvl="1" indent="-285750">
              <a:buFont typeface="Courier New" panose="02070309020205020404" pitchFamily="49" charset="0"/>
              <a:buChar char="o"/>
            </a:pPr>
            <a:r>
              <a:rPr lang="en-US" sz="2000" dirty="0"/>
              <a:t>1-limited field-sensitive (</a:t>
            </a:r>
            <a:r>
              <a:rPr lang="en-US" sz="2000" dirty="0" err="1"/>
              <a:t>e.g</a:t>
            </a:r>
            <a:r>
              <a:rPr lang="en-US" sz="2000" dirty="0"/>
              <a:t>, </a:t>
            </a:r>
            <a:r>
              <a:rPr lang="en-US" sz="2000" dirty="0" err="1"/>
              <a:t>O.f</a:t>
            </a:r>
            <a:r>
              <a:rPr lang="en-US" sz="2000" dirty="0"/>
              <a:t>.*)</a:t>
            </a:r>
          </a:p>
          <a:p>
            <a:pPr marL="742950" lvl="1" indent="-285750">
              <a:buFont typeface="Courier New" panose="02070309020205020404" pitchFamily="49" charset="0"/>
              <a:buChar char="o"/>
            </a:pPr>
            <a:r>
              <a:rPr lang="en-US" sz="2000" b="1" dirty="0"/>
              <a:t>s</a:t>
            </a:r>
            <a:r>
              <a:rPr lang="en-US" sz="2000" b="1" dirty="0">
                <a:solidFill>
                  <a:schemeClr val="tx1"/>
                </a:solidFill>
              </a:rPr>
              <a:t>ignificant performance improvement</a:t>
            </a:r>
            <a:r>
              <a:rPr lang="zh-CN" altLang="en-US" sz="2000" b="1" dirty="0">
                <a:solidFill>
                  <a:schemeClr val="tx1"/>
                </a:solidFill>
              </a:rPr>
              <a:t> </a:t>
            </a:r>
            <a:r>
              <a:rPr lang="en-US" altLang="zh-CN" sz="2000" b="1" dirty="0">
                <a:solidFill>
                  <a:schemeClr val="tx1"/>
                </a:solidFill>
              </a:rPr>
              <a:t>with negligible precision loss</a:t>
            </a:r>
            <a:endParaRPr lang="en-US" sz="2000" b="1" dirty="0">
              <a:solidFill>
                <a:schemeClr val="tx1"/>
              </a:solidFill>
            </a:endParaRPr>
          </a:p>
        </p:txBody>
      </p:sp>
      <p:sp>
        <p:nvSpPr>
          <p:cNvPr id="30" name="Oval 29">
            <a:extLst>
              <a:ext uri="{FF2B5EF4-FFF2-40B4-BE49-F238E27FC236}">
                <a16:creationId xmlns:a16="http://schemas.microsoft.com/office/drawing/2014/main" id="{87895BB4-8D2A-C5AE-41BB-05F1467B3F44}"/>
              </a:ext>
            </a:extLst>
          </p:cNvPr>
          <p:cNvSpPr/>
          <p:nvPr/>
        </p:nvSpPr>
        <p:spPr>
          <a:xfrm>
            <a:off x="1803859" y="2042971"/>
            <a:ext cx="1406189" cy="1443339"/>
          </a:xfrm>
          <a:prstGeom prst="ellipse">
            <a:avLst/>
          </a:prstGeom>
          <a:solidFill>
            <a:schemeClr val="accent2">
              <a:lumMod val="40000"/>
              <a:lumOff val="60000"/>
            </a:scheme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e 30">
            <a:extLst>
              <a:ext uri="{FF2B5EF4-FFF2-40B4-BE49-F238E27FC236}">
                <a16:creationId xmlns:a16="http://schemas.microsoft.com/office/drawing/2014/main" id="{23C43714-F1B2-41B3-49C2-7E6CDF9B46A9}"/>
              </a:ext>
            </a:extLst>
          </p:cNvPr>
          <p:cNvSpPr/>
          <p:nvPr/>
        </p:nvSpPr>
        <p:spPr>
          <a:xfrm>
            <a:off x="1803860" y="2042208"/>
            <a:ext cx="1406189" cy="1443339"/>
          </a:xfrm>
          <a:prstGeom prst="pie">
            <a:avLst>
              <a:gd name="adj1" fmla="val 141768"/>
              <a:gd name="adj2" fmla="val 18199555"/>
            </a:avLst>
          </a:prstGeom>
          <a:solidFill>
            <a:schemeClr val="accent6">
              <a:lumMod val="20000"/>
              <a:lumOff val="80000"/>
              <a:alpha val="38103"/>
            </a:scheme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sp>
        <p:nvSpPr>
          <p:cNvPr id="32" name="Pie 31">
            <a:extLst>
              <a:ext uri="{FF2B5EF4-FFF2-40B4-BE49-F238E27FC236}">
                <a16:creationId xmlns:a16="http://schemas.microsoft.com/office/drawing/2014/main" id="{B0D5AB5B-4C66-2651-BAF4-A103AE48EB89}"/>
              </a:ext>
            </a:extLst>
          </p:cNvPr>
          <p:cNvSpPr/>
          <p:nvPr/>
        </p:nvSpPr>
        <p:spPr>
          <a:xfrm>
            <a:off x="1799750" y="2050762"/>
            <a:ext cx="1406189" cy="1443339"/>
          </a:xfrm>
          <a:prstGeom prst="pie">
            <a:avLst>
              <a:gd name="adj1" fmla="val 21410480"/>
              <a:gd name="adj2" fmla="val 13493734"/>
            </a:avLst>
          </a:prstGeom>
          <a:solidFill>
            <a:schemeClr val="accent1">
              <a:lumMod val="40000"/>
              <a:lumOff val="60000"/>
            </a:schemeClr>
          </a:solidFill>
          <a:ln>
            <a:solidFill>
              <a:schemeClr val="accent1">
                <a:shade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cxnSp>
        <p:nvCxnSpPr>
          <p:cNvPr id="34" name="Straight Connector 33">
            <a:extLst>
              <a:ext uri="{FF2B5EF4-FFF2-40B4-BE49-F238E27FC236}">
                <a16:creationId xmlns:a16="http://schemas.microsoft.com/office/drawing/2014/main" id="{107A91FB-9C0E-AAD7-87FD-419CE564FADA}"/>
              </a:ext>
            </a:extLst>
          </p:cNvPr>
          <p:cNvCxnSpPr>
            <a:cxnSpLocks/>
          </p:cNvCxnSpPr>
          <p:nvPr/>
        </p:nvCxnSpPr>
        <p:spPr>
          <a:xfrm>
            <a:off x="2505813" y="2770198"/>
            <a:ext cx="706878" cy="203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F2577AC0-D770-EE18-3C0B-D795CB6C6C6C}"/>
              </a:ext>
            </a:extLst>
          </p:cNvPr>
          <p:cNvSpPr/>
          <p:nvPr/>
        </p:nvSpPr>
        <p:spPr>
          <a:xfrm>
            <a:off x="5007469" y="2052596"/>
            <a:ext cx="1406190" cy="1443340"/>
          </a:xfrm>
          <a:prstGeom prst="ellipse">
            <a:avLst/>
          </a:prstGeom>
          <a:solidFill>
            <a:schemeClr val="accent2">
              <a:lumMod val="40000"/>
              <a:lumOff val="60000"/>
            </a:scheme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ie 36">
            <a:extLst>
              <a:ext uri="{FF2B5EF4-FFF2-40B4-BE49-F238E27FC236}">
                <a16:creationId xmlns:a16="http://schemas.microsoft.com/office/drawing/2014/main" id="{56B477C5-ADC7-1363-451C-5E8864D41777}"/>
              </a:ext>
            </a:extLst>
          </p:cNvPr>
          <p:cNvSpPr/>
          <p:nvPr/>
        </p:nvSpPr>
        <p:spPr>
          <a:xfrm>
            <a:off x="5007470" y="2051833"/>
            <a:ext cx="1406190" cy="1443340"/>
          </a:xfrm>
          <a:prstGeom prst="pie">
            <a:avLst>
              <a:gd name="adj1" fmla="val 141768"/>
              <a:gd name="adj2" fmla="val 18199555"/>
            </a:avLst>
          </a:prstGeom>
          <a:solidFill>
            <a:schemeClr val="accent6">
              <a:lumMod val="20000"/>
              <a:lumOff val="80000"/>
              <a:alpha val="38103"/>
            </a:scheme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sp>
        <p:nvSpPr>
          <p:cNvPr id="38" name="Pie 37">
            <a:extLst>
              <a:ext uri="{FF2B5EF4-FFF2-40B4-BE49-F238E27FC236}">
                <a16:creationId xmlns:a16="http://schemas.microsoft.com/office/drawing/2014/main" id="{CEB3BCDA-9954-2D99-1306-ADAC77346FFA}"/>
              </a:ext>
            </a:extLst>
          </p:cNvPr>
          <p:cNvSpPr/>
          <p:nvPr/>
        </p:nvSpPr>
        <p:spPr>
          <a:xfrm>
            <a:off x="5003360" y="2050762"/>
            <a:ext cx="1406190" cy="1443340"/>
          </a:xfrm>
          <a:prstGeom prst="pie">
            <a:avLst>
              <a:gd name="adj1" fmla="val 21410480"/>
              <a:gd name="adj2" fmla="val 17346327"/>
            </a:avLst>
          </a:prstGeom>
          <a:solidFill>
            <a:schemeClr val="accent1">
              <a:lumMod val="40000"/>
              <a:lumOff val="60000"/>
            </a:schemeClr>
          </a:solidFill>
          <a:ln>
            <a:solidFill>
              <a:schemeClr val="accent1">
                <a:shade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cxnSp>
        <p:nvCxnSpPr>
          <p:cNvPr id="39" name="Straight Connector 38">
            <a:extLst>
              <a:ext uri="{FF2B5EF4-FFF2-40B4-BE49-F238E27FC236}">
                <a16:creationId xmlns:a16="http://schemas.microsoft.com/office/drawing/2014/main" id="{BD473CE0-5D41-3F90-1C44-AA0DE4AE2D44}"/>
              </a:ext>
            </a:extLst>
          </p:cNvPr>
          <p:cNvCxnSpPr>
            <a:cxnSpLocks/>
          </p:cNvCxnSpPr>
          <p:nvPr/>
        </p:nvCxnSpPr>
        <p:spPr>
          <a:xfrm>
            <a:off x="5719047" y="2778222"/>
            <a:ext cx="706879" cy="20055"/>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92172D-0E10-6990-0E0B-A0CA786D9400}"/>
              </a:ext>
            </a:extLst>
          </p:cNvPr>
          <p:cNvSpPr txBox="1"/>
          <p:nvPr/>
        </p:nvSpPr>
        <p:spPr>
          <a:xfrm>
            <a:off x="2211139" y="2975066"/>
            <a:ext cx="365806" cy="369332"/>
          </a:xfrm>
          <a:prstGeom prst="rect">
            <a:avLst/>
          </a:prstGeom>
          <a:noFill/>
        </p:spPr>
        <p:txBody>
          <a:bodyPr wrap="none" rtlCol="0">
            <a:spAutoFit/>
          </a:bodyPr>
          <a:lstStyle/>
          <a:p>
            <a:r>
              <a:rPr lang="en-US" dirty="0"/>
              <a:t>CI</a:t>
            </a:r>
          </a:p>
        </p:txBody>
      </p:sp>
      <p:sp>
        <p:nvSpPr>
          <p:cNvPr id="16" name="TextBox 15">
            <a:extLst>
              <a:ext uri="{FF2B5EF4-FFF2-40B4-BE49-F238E27FC236}">
                <a16:creationId xmlns:a16="http://schemas.microsoft.com/office/drawing/2014/main" id="{C29BE1D2-0893-F157-6C03-3387BB8133EC}"/>
              </a:ext>
            </a:extLst>
          </p:cNvPr>
          <p:cNvSpPr txBox="1"/>
          <p:nvPr/>
        </p:nvSpPr>
        <p:spPr>
          <a:xfrm>
            <a:off x="5353241" y="2952664"/>
            <a:ext cx="365806" cy="369332"/>
          </a:xfrm>
          <a:prstGeom prst="rect">
            <a:avLst/>
          </a:prstGeom>
          <a:noFill/>
        </p:spPr>
        <p:txBody>
          <a:bodyPr wrap="none" rtlCol="0">
            <a:spAutoFit/>
          </a:bodyPr>
          <a:lstStyle/>
          <a:p>
            <a:r>
              <a:rPr lang="en-US" dirty="0"/>
              <a:t>CI</a:t>
            </a:r>
          </a:p>
        </p:txBody>
      </p:sp>
      <p:sp>
        <p:nvSpPr>
          <p:cNvPr id="20" name="TextBox 19">
            <a:extLst>
              <a:ext uri="{FF2B5EF4-FFF2-40B4-BE49-F238E27FC236}">
                <a16:creationId xmlns:a16="http://schemas.microsoft.com/office/drawing/2014/main" id="{D10F68B0-BEEA-A09C-91BF-A73CA003FB17}"/>
              </a:ext>
            </a:extLst>
          </p:cNvPr>
          <p:cNvSpPr txBox="1"/>
          <p:nvPr/>
        </p:nvSpPr>
        <p:spPr>
          <a:xfrm>
            <a:off x="2499461" y="2244279"/>
            <a:ext cx="450764" cy="369332"/>
          </a:xfrm>
          <a:prstGeom prst="rect">
            <a:avLst/>
          </a:prstGeom>
          <a:noFill/>
        </p:spPr>
        <p:txBody>
          <a:bodyPr wrap="none" rtlCol="0">
            <a:spAutoFit/>
          </a:bodyPr>
          <a:lstStyle/>
          <a:p>
            <a:r>
              <a:rPr lang="en-US" dirty="0"/>
              <a:t>CD</a:t>
            </a:r>
          </a:p>
        </p:txBody>
      </p:sp>
      <p:sp>
        <p:nvSpPr>
          <p:cNvPr id="21" name="TextBox 20">
            <a:extLst>
              <a:ext uri="{FF2B5EF4-FFF2-40B4-BE49-F238E27FC236}">
                <a16:creationId xmlns:a16="http://schemas.microsoft.com/office/drawing/2014/main" id="{B65B0577-782C-4733-48EA-35E4BB96237B}"/>
              </a:ext>
            </a:extLst>
          </p:cNvPr>
          <p:cNvSpPr txBox="1"/>
          <p:nvPr/>
        </p:nvSpPr>
        <p:spPr>
          <a:xfrm>
            <a:off x="5847104" y="2365305"/>
            <a:ext cx="450764" cy="369332"/>
          </a:xfrm>
          <a:prstGeom prst="rect">
            <a:avLst/>
          </a:prstGeom>
          <a:noFill/>
        </p:spPr>
        <p:txBody>
          <a:bodyPr wrap="none" rtlCol="0">
            <a:spAutoFit/>
          </a:bodyPr>
          <a:lstStyle/>
          <a:p>
            <a:r>
              <a:rPr lang="en-US" dirty="0"/>
              <a:t>CD</a:t>
            </a:r>
          </a:p>
        </p:txBody>
      </p:sp>
      <p:sp>
        <p:nvSpPr>
          <p:cNvPr id="35" name="TextBox 34">
            <a:extLst>
              <a:ext uri="{FF2B5EF4-FFF2-40B4-BE49-F238E27FC236}">
                <a16:creationId xmlns:a16="http://schemas.microsoft.com/office/drawing/2014/main" id="{703470D6-0661-FB92-B5F1-724E1658AE62}"/>
              </a:ext>
            </a:extLst>
          </p:cNvPr>
          <p:cNvSpPr txBox="1"/>
          <p:nvPr/>
        </p:nvSpPr>
        <p:spPr>
          <a:xfrm>
            <a:off x="1251074" y="3482071"/>
            <a:ext cx="2496774" cy="369332"/>
          </a:xfrm>
          <a:prstGeom prst="rect">
            <a:avLst/>
          </a:prstGeom>
          <a:noFill/>
        </p:spPr>
        <p:txBody>
          <a:bodyPr wrap="none" rtlCol="0">
            <a:spAutoFit/>
          </a:bodyPr>
          <a:lstStyle/>
          <a:p>
            <a:r>
              <a:rPr lang="en-US" dirty="0"/>
              <a:t>Conch </a:t>
            </a:r>
            <a:r>
              <a:rPr lang="en-US" sz="1800" dirty="0"/>
              <a:t>(</a:t>
            </a:r>
            <a:r>
              <a:rPr lang="en-US" sz="1600" dirty="0"/>
              <a:t>ASE’21, TOSEM’23</a:t>
            </a:r>
            <a:r>
              <a:rPr lang="en-US" dirty="0"/>
              <a:t>)</a:t>
            </a:r>
            <a:endParaRPr lang="en-US" sz="1200" dirty="0"/>
          </a:p>
        </p:txBody>
      </p:sp>
      <p:sp>
        <p:nvSpPr>
          <p:cNvPr id="40" name="TextBox 39">
            <a:extLst>
              <a:ext uri="{FF2B5EF4-FFF2-40B4-BE49-F238E27FC236}">
                <a16:creationId xmlns:a16="http://schemas.microsoft.com/office/drawing/2014/main" id="{7D9AC60D-4759-7F86-4EFA-F8ED6DCC4B3E}"/>
              </a:ext>
            </a:extLst>
          </p:cNvPr>
          <p:cNvSpPr txBox="1"/>
          <p:nvPr/>
        </p:nvSpPr>
        <p:spPr>
          <a:xfrm>
            <a:off x="5097064" y="3544540"/>
            <a:ext cx="1238031" cy="369332"/>
          </a:xfrm>
          <a:prstGeom prst="rect">
            <a:avLst/>
          </a:prstGeom>
          <a:noFill/>
        </p:spPr>
        <p:txBody>
          <a:bodyPr wrap="none" rtlCol="0">
            <a:spAutoFit/>
          </a:bodyPr>
          <a:lstStyle/>
          <a:p>
            <a:r>
              <a:rPr lang="en-US" dirty="0" err="1"/>
              <a:t>DebloaterX</a:t>
            </a:r>
            <a:endParaRPr lang="en-US" dirty="0"/>
          </a:p>
        </p:txBody>
      </p:sp>
      <p:sp>
        <p:nvSpPr>
          <p:cNvPr id="2" name="TextBox 1">
            <a:extLst>
              <a:ext uri="{FF2B5EF4-FFF2-40B4-BE49-F238E27FC236}">
                <a16:creationId xmlns:a16="http://schemas.microsoft.com/office/drawing/2014/main" id="{45CCE703-6980-8077-FDFC-A59111D76DA6}"/>
              </a:ext>
            </a:extLst>
          </p:cNvPr>
          <p:cNvSpPr txBox="1"/>
          <p:nvPr/>
        </p:nvSpPr>
        <p:spPr>
          <a:xfrm>
            <a:off x="7697099" y="5526982"/>
            <a:ext cx="967701" cy="400110"/>
          </a:xfrm>
          <a:prstGeom prst="rect">
            <a:avLst/>
          </a:prstGeom>
          <a:noFill/>
        </p:spPr>
        <p:txBody>
          <a:bodyPr wrap="none" rtlCol="0">
            <a:spAutoFit/>
          </a:bodyPr>
          <a:lstStyle/>
          <a:p>
            <a:r>
              <a:rPr lang="en-US" sz="2000" dirty="0" err="1"/>
              <a:t>luindex</a:t>
            </a:r>
            <a:endParaRPr lang="en-US" sz="2000" dirty="0"/>
          </a:p>
        </p:txBody>
      </p:sp>
    </p:spTree>
    <p:extLst>
      <p:ext uri="{BB962C8B-B14F-4D97-AF65-F5344CB8AC3E}">
        <p14:creationId xmlns:p14="http://schemas.microsoft.com/office/powerpoint/2010/main" val="1294761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14</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err="1">
                <a:solidFill>
                  <a:srgbClr val="0070C0"/>
                </a:solidFill>
                <a:latin typeface="Microsoft YaHei" panose="020B0503020204020204" pitchFamily="34" charset="-122"/>
                <a:ea typeface="Microsoft YaHei" panose="020B0503020204020204" pitchFamily="34" charset="-122"/>
              </a:rPr>
              <a:t>DebloaterX</a:t>
            </a:r>
            <a:r>
              <a:rPr lang="en-AU" altLang="zh-CN" sz="3600" dirty="0">
                <a:solidFill>
                  <a:srgbClr val="0070C0"/>
                </a:solidFill>
                <a:latin typeface="Microsoft YaHei" panose="020B0503020204020204" pitchFamily="34" charset="-122"/>
                <a:ea typeface="Microsoft YaHei" panose="020B0503020204020204" pitchFamily="34" charset="-122"/>
              </a:rPr>
              <a:t>: </a:t>
            </a:r>
            <a:r>
              <a:rPr lang="en-AU" altLang="zh-CN" sz="3600">
                <a:solidFill>
                  <a:srgbClr val="0070C0"/>
                </a:solidFill>
                <a:latin typeface="Microsoft YaHei" panose="020B0503020204020204" pitchFamily="34" charset="-122"/>
                <a:ea typeface="Microsoft YaHei" panose="020B0503020204020204" pitchFamily="34" charset="-122"/>
              </a:rPr>
              <a:t>Our Approach</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8" name="TextBox 7">
            <a:extLst>
              <a:ext uri="{FF2B5EF4-FFF2-40B4-BE49-F238E27FC236}">
                <a16:creationId xmlns:a16="http://schemas.microsoft.com/office/drawing/2014/main" id="{28E89207-B05C-7FEE-C4EC-E1CA5B073510}"/>
              </a:ext>
            </a:extLst>
          </p:cNvPr>
          <p:cNvSpPr txBox="1"/>
          <p:nvPr/>
        </p:nvSpPr>
        <p:spPr>
          <a:xfrm>
            <a:off x="284280" y="955093"/>
            <a:ext cx="7781692" cy="989182"/>
          </a:xfrm>
          <a:prstGeom prst="rect">
            <a:avLst/>
          </a:prstGeom>
          <a:noFill/>
        </p:spPr>
        <p:txBody>
          <a:bodyPr wrap="square" rtlCol="0">
            <a:spAutoFit/>
          </a:bodyPr>
          <a:lstStyle/>
          <a:p>
            <a:pPr marL="285750" indent="-285750">
              <a:buFont typeface="Wingdings" pitchFamily="2" charset="2"/>
              <a:buChar char="q"/>
            </a:pPr>
            <a:r>
              <a:rPr lang="en-US" sz="2600" dirty="0"/>
              <a:t>Identify context-dependent objects by usage patterns</a:t>
            </a:r>
          </a:p>
          <a:p>
            <a:pPr marL="742950" lvl="1" indent="-285750">
              <a:lnSpc>
                <a:spcPct val="150000"/>
              </a:lnSpc>
              <a:buFont typeface="Courier New" panose="02070309020205020404" pitchFamily="49" charset="0"/>
              <a:buChar char="o"/>
            </a:pPr>
            <a:r>
              <a:rPr lang="en-US" sz="2400" dirty="0"/>
              <a:t>We believe Patterns are </a:t>
            </a:r>
            <a:r>
              <a:rPr lang="en-US" sz="2400" b="1" dirty="0"/>
              <a:t>finite</a:t>
            </a:r>
            <a:r>
              <a:rPr lang="en-US" sz="2400" dirty="0"/>
              <a:t>!</a:t>
            </a:r>
          </a:p>
        </p:txBody>
      </p:sp>
    </p:spTree>
    <p:extLst>
      <p:ext uri="{BB962C8B-B14F-4D97-AF65-F5344CB8AC3E}">
        <p14:creationId xmlns:p14="http://schemas.microsoft.com/office/powerpoint/2010/main" val="72724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15</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err="1">
                <a:solidFill>
                  <a:srgbClr val="0070C0"/>
                </a:solidFill>
                <a:latin typeface="Microsoft YaHei" panose="020B0503020204020204" pitchFamily="34" charset="-122"/>
                <a:ea typeface="Microsoft YaHei" panose="020B0503020204020204" pitchFamily="34" charset="-122"/>
              </a:rPr>
              <a:t>DebloaterX</a:t>
            </a:r>
            <a:r>
              <a:rPr lang="en-AU" altLang="zh-CN" sz="3600" dirty="0">
                <a:solidFill>
                  <a:srgbClr val="0070C0"/>
                </a:solidFill>
                <a:latin typeface="Microsoft YaHei" panose="020B0503020204020204" pitchFamily="34" charset="-122"/>
                <a:ea typeface="Microsoft YaHei" panose="020B0503020204020204" pitchFamily="34" charset="-122"/>
              </a:rPr>
              <a:t>: </a:t>
            </a:r>
            <a:r>
              <a:rPr lang="en-AU" altLang="zh-CN" sz="3600">
                <a:solidFill>
                  <a:srgbClr val="0070C0"/>
                </a:solidFill>
                <a:latin typeface="Microsoft YaHei" panose="020B0503020204020204" pitchFamily="34" charset="-122"/>
                <a:ea typeface="Microsoft YaHei" panose="020B0503020204020204" pitchFamily="34" charset="-122"/>
              </a:rPr>
              <a:t>Our Approach</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8" name="TextBox 7">
            <a:extLst>
              <a:ext uri="{FF2B5EF4-FFF2-40B4-BE49-F238E27FC236}">
                <a16:creationId xmlns:a16="http://schemas.microsoft.com/office/drawing/2014/main" id="{28E89207-B05C-7FEE-C4EC-E1CA5B073510}"/>
              </a:ext>
            </a:extLst>
          </p:cNvPr>
          <p:cNvSpPr txBox="1"/>
          <p:nvPr/>
        </p:nvSpPr>
        <p:spPr>
          <a:xfrm>
            <a:off x="284280" y="955093"/>
            <a:ext cx="7781692" cy="989182"/>
          </a:xfrm>
          <a:prstGeom prst="rect">
            <a:avLst/>
          </a:prstGeom>
          <a:noFill/>
        </p:spPr>
        <p:txBody>
          <a:bodyPr wrap="square" rtlCol="0">
            <a:spAutoFit/>
          </a:bodyPr>
          <a:lstStyle/>
          <a:p>
            <a:pPr marL="285750" indent="-285750">
              <a:buFont typeface="Wingdings" pitchFamily="2" charset="2"/>
              <a:buChar char="q"/>
            </a:pPr>
            <a:r>
              <a:rPr lang="en-US" sz="2600" dirty="0"/>
              <a:t>Identify context-dependent objects by usage patterns</a:t>
            </a:r>
          </a:p>
          <a:p>
            <a:pPr marL="742950" lvl="1" indent="-285750">
              <a:lnSpc>
                <a:spcPct val="150000"/>
              </a:lnSpc>
              <a:buFont typeface="Courier New" panose="02070309020205020404" pitchFamily="49" charset="0"/>
              <a:buChar char="o"/>
            </a:pPr>
            <a:r>
              <a:rPr lang="en-US" sz="2400" dirty="0"/>
              <a:t>We believe Patterns are </a:t>
            </a:r>
            <a:r>
              <a:rPr lang="en-US" sz="2400" b="1" dirty="0"/>
              <a:t>finite</a:t>
            </a:r>
            <a:r>
              <a:rPr lang="en-US" sz="2400" dirty="0"/>
              <a:t>!</a:t>
            </a:r>
          </a:p>
        </p:txBody>
      </p:sp>
      <p:sp>
        <p:nvSpPr>
          <p:cNvPr id="4" name="TextBox 3">
            <a:extLst>
              <a:ext uri="{FF2B5EF4-FFF2-40B4-BE49-F238E27FC236}">
                <a16:creationId xmlns:a16="http://schemas.microsoft.com/office/drawing/2014/main" id="{169747A2-5760-4505-8170-F1BBDFFEB006}"/>
              </a:ext>
            </a:extLst>
          </p:cNvPr>
          <p:cNvSpPr txBox="1"/>
          <p:nvPr/>
        </p:nvSpPr>
        <p:spPr>
          <a:xfrm>
            <a:off x="282358" y="2035575"/>
            <a:ext cx="8380521" cy="2097177"/>
          </a:xfrm>
          <a:prstGeom prst="rect">
            <a:avLst/>
          </a:prstGeom>
          <a:noFill/>
        </p:spPr>
        <p:txBody>
          <a:bodyPr wrap="square">
            <a:spAutoFit/>
          </a:bodyPr>
          <a:lstStyle/>
          <a:p>
            <a:pPr marL="285750" indent="-285750">
              <a:buFont typeface="Wingdings" pitchFamily="2" charset="2"/>
              <a:buChar char="q"/>
            </a:pPr>
            <a:r>
              <a:rPr lang="en-US" sz="2600" dirty="0">
                <a:solidFill>
                  <a:schemeClr val="tx1"/>
                </a:solidFill>
              </a:rPr>
              <a:t>Three Container-Usage Patterns</a:t>
            </a:r>
          </a:p>
          <a:p>
            <a:pPr marL="800100" lvl="1" indent="-342900">
              <a:lnSpc>
                <a:spcPct val="150000"/>
              </a:lnSpc>
              <a:buFont typeface="Courier New" panose="02070309020205020404" pitchFamily="49" charset="0"/>
              <a:buChar char="o"/>
            </a:pPr>
            <a:r>
              <a:rPr lang="en-US" sz="2400" dirty="0"/>
              <a:t> Inner Containers</a:t>
            </a:r>
          </a:p>
          <a:p>
            <a:pPr marL="800100" lvl="1" indent="-342900">
              <a:lnSpc>
                <a:spcPct val="150000"/>
              </a:lnSpc>
              <a:buFont typeface="Courier New" panose="02070309020205020404" pitchFamily="49" charset="0"/>
              <a:buChar char="o"/>
            </a:pPr>
            <a:r>
              <a:rPr lang="en-US" sz="2400" dirty="0">
                <a:solidFill>
                  <a:schemeClr val="tx1"/>
                </a:solidFill>
              </a:rPr>
              <a:t> Factory-Created Containers</a:t>
            </a:r>
          </a:p>
          <a:p>
            <a:pPr marL="800100" lvl="1" indent="-342900">
              <a:lnSpc>
                <a:spcPct val="150000"/>
              </a:lnSpc>
              <a:buFont typeface="Courier New" panose="02070309020205020404" pitchFamily="49" charset="0"/>
              <a:buChar char="o"/>
            </a:pPr>
            <a:r>
              <a:rPr lang="en-US" sz="2400" dirty="0">
                <a:solidFill>
                  <a:schemeClr val="tx1"/>
                </a:solidFill>
              </a:rPr>
              <a:t> Container Wrappers</a:t>
            </a:r>
          </a:p>
        </p:txBody>
      </p:sp>
    </p:spTree>
    <p:extLst>
      <p:ext uri="{BB962C8B-B14F-4D97-AF65-F5344CB8AC3E}">
        <p14:creationId xmlns:p14="http://schemas.microsoft.com/office/powerpoint/2010/main" val="142305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16</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err="1">
                <a:solidFill>
                  <a:srgbClr val="0070C0"/>
                </a:solidFill>
                <a:latin typeface="Microsoft YaHei" panose="020B0503020204020204" pitchFamily="34" charset="-122"/>
                <a:ea typeface="Microsoft YaHei" panose="020B0503020204020204" pitchFamily="34" charset="-122"/>
              </a:rPr>
              <a:t>DebloaterX</a:t>
            </a:r>
            <a:r>
              <a:rPr lang="en-AU" altLang="zh-CN" sz="3600" dirty="0">
                <a:solidFill>
                  <a:srgbClr val="0070C0"/>
                </a:solidFill>
                <a:latin typeface="Microsoft YaHei" panose="020B0503020204020204" pitchFamily="34" charset="-122"/>
                <a:ea typeface="Microsoft YaHei" panose="020B0503020204020204" pitchFamily="34" charset="-122"/>
              </a:rPr>
              <a:t>: </a:t>
            </a:r>
            <a:r>
              <a:rPr lang="en-AU" altLang="zh-CN" sz="3600">
                <a:solidFill>
                  <a:srgbClr val="0070C0"/>
                </a:solidFill>
                <a:latin typeface="Microsoft YaHei" panose="020B0503020204020204" pitchFamily="34" charset="-122"/>
                <a:ea typeface="Microsoft YaHei" panose="020B0503020204020204" pitchFamily="34" charset="-122"/>
              </a:rPr>
              <a:t>Our Approach</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8" name="TextBox 7">
            <a:extLst>
              <a:ext uri="{FF2B5EF4-FFF2-40B4-BE49-F238E27FC236}">
                <a16:creationId xmlns:a16="http://schemas.microsoft.com/office/drawing/2014/main" id="{28E89207-B05C-7FEE-C4EC-E1CA5B073510}"/>
              </a:ext>
            </a:extLst>
          </p:cNvPr>
          <p:cNvSpPr txBox="1"/>
          <p:nvPr/>
        </p:nvSpPr>
        <p:spPr>
          <a:xfrm>
            <a:off x="284280" y="955093"/>
            <a:ext cx="7781692" cy="989182"/>
          </a:xfrm>
          <a:prstGeom prst="rect">
            <a:avLst/>
          </a:prstGeom>
          <a:noFill/>
        </p:spPr>
        <p:txBody>
          <a:bodyPr wrap="square" rtlCol="0">
            <a:spAutoFit/>
          </a:bodyPr>
          <a:lstStyle/>
          <a:p>
            <a:pPr marL="285750" indent="-285750">
              <a:buFont typeface="Wingdings" pitchFamily="2" charset="2"/>
              <a:buChar char="q"/>
            </a:pPr>
            <a:r>
              <a:rPr lang="en-US" sz="2600" dirty="0"/>
              <a:t>Identify context-dependent objects by usage patterns</a:t>
            </a:r>
          </a:p>
          <a:p>
            <a:pPr marL="742950" lvl="1" indent="-285750">
              <a:lnSpc>
                <a:spcPct val="150000"/>
              </a:lnSpc>
              <a:buFont typeface="Courier New" panose="02070309020205020404" pitchFamily="49" charset="0"/>
              <a:buChar char="o"/>
            </a:pPr>
            <a:r>
              <a:rPr lang="en-US" sz="2400" dirty="0"/>
              <a:t>We believe Patterns are </a:t>
            </a:r>
            <a:r>
              <a:rPr lang="en-US" sz="2400" b="1" dirty="0"/>
              <a:t>finite</a:t>
            </a:r>
            <a:r>
              <a:rPr lang="en-US" sz="2400" dirty="0"/>
              <a:t>!</a:t>
            </a:r>
          </a:p>
        </p:txBody>
      </p:sp>
      <p:sp>
        <p:nvSpPr>
          <p:cNvPr id="4" name="TextBox 3">
            <a:extLst>
              <a:ext uri="{FF2B5EF4-FFF2-40B4-BE49-F238E27FC236}">
                <a16:creationId xmlns:a16="http://schemas.microsoft.com/office/drawing/2014/main" id="{169747A2-5760-4505-8170-F1BBDFFEB006}"/>
              </a:ext>
            </a:extLst>
          </p:cNvPr>
          <p:cNvSpPr txBox="1"/>
          <p:nvPr/>
        </p:nvSpPr>
        <p:spPr>
          <a:xfrm>
            <a:off x="282358" y="2035575"/>
            <a:ext cx="8380521" cy="2097177"/>
          </a:xfrm>
          <a:prstGeom prst="rect">
            <a:avLst/>
          </a:prstGeom>
          <a:noFill/>
        </p:spPr>
        <p:txBody>
          <a:bodyPr wrap="square">
            <a:spAutoFit/>
          </a:bodyPr>
          <a:lstStyle/>
          <a:p>
            <a:pPr marL="285750" indent="-285750">
              <a:buFont typeface="Wingdings" pitchFamily="2" charset="2"/>
              <a:buChar char="q"/>
            </a:pPr>
            <a:r>
              <a:rPr lang="en-US" sz="2600" dirty="0">
                <a:solidFill>
                  <a:schemeClr val="tx1"/>
                </a:solidFill>
              </a:rPr>
              <a:t>Three Container-Usage Patterns</a:t>
            </a:r>
          </a:p>
          <a:p>
            <a:pPr marL="800100" lvl="1" indent="-342900">
              <a:lnSpc>
                <a:spcPct val="150000"/>
              </a:lnSpc>
              <a:buFont typeface="Courier New" panose="02070309020205020404" pitchFamily="49" charset="0"/>
              <a:buChar char="o"/>
            </a:pPr>
            <a:r>
              <a:rPr lang="en-US" sz="2400" dirty="0"/>
              <a:t> Inner Containers</a:t>
            </a:r>
          </a:p>
          <a:p>
            <a:pPr marL="800100" lvl="1" indent="-342900">
              <a:lnSpc>
                <a:spcPct val="150000"/>
              </a:lnSpc>
              <a:buFont typeface="Courier New" panose="02070309020205020404" pitchFamily="49" charset="0"/>
              <a:buChar char="o"/>
            </a:pPr>
            <a:r>
              <a:rPr lang="en-US" sz="2400" dirty="0">
                <a:solidFill>
                  <a:schemeClr val="tx1"/>
                </a:solidFill>
              </a:rPr>
              <a:t> Factory-Created Containers</a:t>
            </a:r>
          </a:p>
          <a:p>
            <a:pPr marL="800100" lvl="1" indent="-342900">
              <a:lnSpc>
                <a:spcPct val="150000"/>
              </a:lnSpc>
              <a:buFont typeface="Courier New" panose="02070309020205020404" pitchFamily="49" charset="0"/>
              <a:buChar char="o"/>
            </a:pPr>
            <a:r>
              <a:rPr lang="en-US" sz="2400" dirty="0">
                <a:solidFill>
                  <a:schemeClr val="tx1"/>
                </a:solidFill>
              </a:rPr>
              <a:t> Container Wrappers</a:t>
            </a:r>
          </a:p>
        </p:txBody>
      </p:sp>
      <p:sp>
        <p:nvSpPr>
          <p:cNvPr id="10" name="TextBox 9">
            <a:extLst>
              <a:ext uri="{FF2B5EF4-FFF2-40B4-BE49-F238E27FC236}">
                <a16:creationId xmlns:a16="http://schemas.microsoft.com/office/drawing/2014/main" id="{02AC2497-F4B2-3422-09C0-FC238976F0E0}"/>
              </a:ext>
            </a:extLst>
          </p:cNvPr>
          <p:cNvSpPr txBox="1"/>
          <p:nvPr/>
        </p:nvSpPr>
        <p:spPr>
          <a:xfrm>
            <a:off x="282357" y="4224052"/>
            <a:ext cx="8380521" cy="892552"/>
          </a:xfrm>
          <a:prstGeom prst="rect">
            <a:avLst/>
          </a:prstGeom>
          <a:noFill/>
        </p:spPr>
        <p:txBody>
          <a:bodyPr wrap="square">
            <a:spAutoFit/>
          </a:bodyPr>
          <a:lstStyle/>
          <a:p>
            <a:pPr marL="285750" indent="-285750">
              <a:buFont typeface="Wingdings" pitchFamily="2" charset="2"/>
              <a:buChar char="q"/>
            </a:pPr>
            <a:r>
              <a:rPr lang="en-US" sz="2600" dirty="0"/>
              <a:t>The above </a:t>
            </a:r>
            <a:r>
              <a:rPr lang="en-US" sz="2600" b="1" dirty="0">
                <a:solidFill>
                  <a:srgbClr val="FF0000"/>
                </a:solidFill>
              </a:rPr>
              <a:t>three</a:t>
            </a:r>
            <a:r>
              <a:rPr lang="en-US" sz="2600" dirty="0">
                <a:solidFill>
                  <a:schemeClr val="tx1"/>
                </a:solidFill>
              </a:rPr>
              <a:t> Patterns are enough to preserve </a:t>
            </a:r>
            <a:r>
              <a:rPr lang="en-US" sz="2600" b="1" dirty="0">
                <a:solidFill>
                  <a:srgbClr val="FF0000"/>
                </a:solidFill>
              </a:rPr>
              <a:t>99.8%</a:t>
            </a:r>
            <a:r>
              <a:rPr lang="en-US" sz="2600" dirty="0">
                <a:solidFill>
                  <a:schemeClr val="tx1"/>
                </a:solidFill>
              </a:rPr>
              <a:t> of precision in the real world.</a:t>
            </a:r>
          </a:p>
        </p:txBody>
      </p:sp>
      <p:sp>
        <p:nvSpPr>
          <p:cNvPr id="12" name="Rectangle 11">
            <a:extLst>
              <a:ext uri="{FF2B5EF4-FFF2-40B4-BE49-F238E27FC236}">
                <a16:creationId xmlns:a16="http://schemas.microsoft.com/office/drawing/2014/main" id="{17D96F5A-5539-7A5A-4C2E-83FA79E06980}"/>
              </a:ext>
            </a:extLst>
          </p:cNvPr>
          <p:cNvSpPr/>
          <p:nvPr/>
        </p:nvSpPr>
        <p:spPr>
          <a:xfrm>
            <a:off x="2030931" y="5457520"/>
            <a:ext cx="4849945" cy="254213"/>
          </a:xfrm>
          <a:prstGeom prst="rect">
            <a:avLst/>
          </a:prstGeom>
          <a:solidFill>
            <a:srgbClr val="AB5C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251F9D-003F-6E47-153F-DC07424B8500}"/>
              </a:ext>
            </a:extLst>
          </p:cNvPr>
          <p:cNvSpPr/>
          <p:nvPr/>
        </p:nvSpPr>
        <p:spPr>
          <a:xfrm>
            <a:off x="2030931" y="5898944"/>
            <a:ext cx="4889877" cy="25421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B908C5-00F8-A12F-E349-BD97D5560F93}"/>
              </a:ext>
            </a:extLst>
          </p:cNvPr>
          <p:cNvSpPr/>
          <p:nvPr/>
        </p:nvSpPr>
        <p:spPr>
          <a:xfrm>
            <a:off x="2030931" y="5457520"/>
            <a:ext cx="4889877" cy="254213"/>
          </a:xfrm>
          <a:prstGeom prst="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F14906-1BAD-3618-7184-1C604DD6B39A}"/>
                  </a:ext>
                </a:extLst>
              </p:cNvPr>
              <p:cNvSpPr txBox="1"/>
              <p:nvPr/>
            </p:nvSpPr>
            <p:spPr>
              <a:xfrm>
                <a:off x="1321905" y="5859710"/>
                <a:ext cx="669094"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𝑘</m:t>
                    </m:r>
                  </m:oMath>
                </a14:m>
                <a:r>
                  <a:rPr lang="en-US" dirty="0" err="1"/>
                  <a:t>OBJ</a:t>
                </a:r>
                <a:endParaRPr lang="en-US" dirty="0"/>
              </a:p>
            </p:txBody>
          </p:sp>
        </mc:Choice>
        <mc:Fallback xmlns="">
          <p:sp>
            <p:nvSpPr>
              <p:cNvPr id="15" name="TextBox 14">
                <a:extLst>
                  <a:ext uri="{FF2B5EF4-FFF2-40B4-BE49-F238E27FC236}">
                    <a16:creationId xmlns:a16="http://schemas.microsoft.com/office/drawing/2014/main" id="{C1F14906-1BAD-3618-7184-1C604DD6B39A}"/>
                  </a:ext>
                </a:extLst>
              </p:cNvPr>
              <p:cNvSpPr txBox="1">
                <a:spLocks noRot="1" noChangeAspect="1" noMove="1" noResize="1" noEditPoints="1" noAdjustHandles="1" noChangeArrowheads="1" noChangeShapeType="1" noTextEdit="1"/>
              </p:cNvSpPr>
              <p:nvPr/>
            </p:nvSpPr>
            <p:spPr>
              <a:xfrm>
                <a:off x="1321905" y="5859710"/>
                <a:ext cx="669094" cy="369332"/>
              </a:xfrm>
              <a:prstGeom prst="rect">
                <a:avLst/>
              </a:prstGeom>
              <a:blipFill>
                <a:blip r:embed="rId3"/>
                <a:stretch>
                  <a:fillRect t="-6667" r="-754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E1C576-E656-12F3-8DBC-723D9BDA5EFA}"/>
                  </a:ext>
                </a:extLst>
              </p:cNvPr>
              <p:cNvSpPr txBox="1"/>
              <p:nvPr/>
            </p:nvSpPr>
            <p:spPr>
              <a:xfrm>
                <a:off x="1140253" y="5421072"/>
                <a:ext cx="850746" cy="369332"/>
              </a:xfrm>
              <a:prstGeom prst="rect">
                <a:avLst/>
              </a:prstGeom>
              <a:noFill/>
            </p:spPr>
            <p:txBody>
              <a:bodyPr wrap="none" rtlCol="0">
                <a:spAutoFit/>
              </a:bodyPr>
              <a:lstStyle/>
              <a:p>
                <a:r>
                  <a:rPr lang="en-US" dirty="0"/>
                  <a:t>X-</a:t>
                </a:r>
                <a14:m>
                  <m:oMath xmlns:m="http://schemas.openxmlformats.org/officeDocument/2006/math">
                    <m:r>
                      <a:rPr lang="en-US" i="1" dirty="0" smtClean="0">
                        <a:latin typeface="Cambria Math" panose="02040503050406030204" pitchFamily="18" charset="0"/>
                      </a:rPr>
                      <m:t>𝑘</m:t>
                    </m:r>
                  </m:oMath>
                </a14:m>
                <a:r>
                  <a:rPr lang="en-US" dirty="0" err="1"/>
                  <a:t>OBJ</a:t>
                </a:r>
                <a:endParaRPr lang="en-US" dirty="0"/>
              </a:p>
            </p:txBody>
          </p:sp>
        </mc:Choice>
        <mc:Fallback xmlns="">
          <p:sp>
            <p:nvSpPr>
              <p:cNvPr id="16" name="TextBox 15">
                <a:extLst>
                  <a:ext uri="{FF2B5EF4-FFF2-40B4-BE49-F238E27FC236}">
                    <a16:creationId xmlns:a16="http://schemas.microsoft.com/office/drawing/2014/main" id="{6EE1C576-E656-12F3-8DBC-723D9BDA5EFA}"/>
                  </a:ext>
                </a:extLst>
              </p:cNvPr>
              <p:cNvSpPr txBox="1">
                <a:spLocks noRot="1" noChangeAspect="1" noMove="1" noResize="1" noEditPoints="1" noAdjustHandles="1" noChangeArrowheads="1" noChangeShapeType="1" noTextEdit="1"/>
              </p:cNvSpPr>
              <p:nvPr/>
            </p:nvSpPr>
            <p:spPr>
              <a:xfrm>
                <a:off x="1140253" y="5421072"/>
                <a:ext cx="850746" cy="369332"/>
              </a:xfrm>
              <a:prstGeom prst="rect">
                <a:avLst/>
              </a:prstGeom>
              <a:blipFill>
                <a:blip r:embed="rId4"/>
                <a:stretch>
                  <a:fillRect l="-5882" t="-6452" r="-5882" b="-2258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C9160C95-FF04-D9C1-C159-CEAB4B487F04}"/>
              </a:ext>
            </a:extLst>
          </p:cNvPr>
          <p:cNvSpPr txBox="1"/>
          <p:nvPr/>
        </p:nvSpPr>
        <p:spPr>
          <a:xfrm>
            <a:off x="6855886" y="5843985"/>
            <a:ext cx="960519" cy="400110"/>
          </a:xfrm>
          <a:prstGeom prst="rect">
            <a:avLst/>
          </a:prstGeom>
          <a:noFill/>
        </p:spPr>
        <p:txBody>
          <a:bodyPr wrap="none" rtlCol="0">
            <a:spAutoFit/>
          </a:bodyPr>
          <a:lstStyle/>
          <a:p>
            <a:r>
              <a:rPr lang="en-US" sz="2000" b="1" dirty="0">
                <a:solidFill>
                  <a:srgbClr val="FF0000"/>
                </a:solidFill>
              </a:rPr>
              <a:t>100.0%</a:t>
            </a:r>
          </a:p>
        </p:txBody>
      </p:sp>
      <p:sp>
        <p:nvSpPr>
          <p:cNvPr id="19" name="TextBox 18">
            <a:extLst>
              <a:ext uri="{FF2B5EF4-FFF2-40B4-BE49-F238E27FC236}">
                <a16:creationId xmlns:a16="http://schemas.microsoft.com/office/drawing/2014/main" id="{1CCFF318-E332-0EB4-9B37-984B28A76899}"/>
              </a:ext>
            </a:extLst>
          </p:cNvPr>
          <p:cNvSpPr txBox="1"/>
          <p:nvPr/>
        </p:nvSpPr>
        <p:spPr>
          <a:xfrm>
            <a:off x="6920808" y="5380267"/>
            <a:ext cx="830677" cy="400110"/>
          </a:xfrm>
          <a:prstGeom prst="rect">
            <a:avLst/>
          </a:prstGeom>
          <a:noFill/>
        </p:spPr>
        <p:txBody>
          <a:bodyPr wrap="none" rtlCol="0">
            <a:spAutoFit/>
          </a:bodyPr>
          <a:lstStyle/>
          <a:p>
            <a:r>
              <a:rPr lang="en-US" sz="2000" b="1" dirty="0">
                <a:solidFill>
                  <a:srgbClr val="FF0000"/>
                </a:solidFill>
              </a:rPr>
              <a:t>99.8%</a:t>
            </a:r>
          </a:p>
        </p:txBody>
      </p:sp>
    </p:spTree>
    <p:extLst>
      <p:ext uri="{BB962C8B-B14F-4D97-AF65-F5344CB8AC3E}">
        <p14:creationId xmlns:p14="http://schemas.microsoft.com/office/powerpoint/2010/main" val="1784000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17</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err="1">
                <a:solidFill>
                  <a:srgbClr val="0070C0"/>
                </a:solidFill>
                <a:latin typeface="Microsoft YaHei" panose="020B0503020204020204" pitchFamily="34" charset="-122"/>
                <a:ea typeface="Microsoft YaHei" panose="020B0503020204020204" pitchFamily="34" charset="-122"/>
              </a:rPr>
              <a:t>DebloaterX</a:t>
            </a:r>
            <a:r>
              <a:rPr lang="en-AU" altLang="zh-CN" sz="3600" dirty="0">
                <a:solidFill>
                  <a:srgbClr val="0070C0"/>
                </a:solidFill>
                <a:latin typeface="Microsoft YaHei" panose="020B0503020204020204" pitchFamily="34" charset="-122"/>
                <a:ea typeface="Microsoft YaHei" panose="020B0503020204020204" pitchFamily="34" charset="-122"/>
              </a:rPr>
              <a:t>: Overall Algorithm</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pic>
        <p:nvPicPr>
          <p:cNvPr id="11" name="Picture 10" descr="A black and white text&#10;&#10;Description automatically generated">
            <a:extLst>
              <a:ext uri="{FF2B5EF4-FFF2-40B4-BE49-F238E27FC236}">
                <a16:creationId xmlns:a16="http://schemas.microsoft.com/office/drawing/2014/main" id="{FC49A720-097B-6FA6-5770-6C5054C4A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56" y="1012646"/>
            <a:ext cx="8920846" cy="3826769"/>
          </a:xfrm>
          <a:prstGeom prst="rect">
            <a:avLst/>
          </a:prstGeom>
        </p:spPr>
      </p:pic>
      <p:sp>
        <p:nvSpPr>
          <p:cNvPr id="12" name="TextBox 11">
            <a:extLst>
              <a:ext uri="{FF2B5EF4-FFF2-40B4-BE49-F238E27FC236}">
                <a16:creationId xmlns:a16="http://schemas.microsoft.com/office/drawing/2014/main" id="{0779C250-A574-CE93-D112-F8F0DB6F7515}"/>
              </a:ext>
            </a:extLst>
          </p:cNvPr>
          <p:cNvSpPr txBox="1"/>
          <p:nvPr/>
        </p:nvSpPr>
        <p:spPr>
          <a:xfrm>
            <a:off x="379818" y="5033838"/>
            <a:ext cx="8380521" cy="492443"/>
          </a:xfrm>
          <a:prstGeom prst="rect">
            <a:avLst/>
          </a:prstGeom>
          <a:noFill/>
        </p:spPr>
        <p:txBody>
          <a:bodyPr wrap="square" rtlCol="0">
            <a:spAutoFit/>
          </a:bodyPr>
          <a:lstStyle/>
          <a:p>
            <a:pPr marL="285750" indent="-285750">
              <a:buFont typeface="Wingdings" pitchFamily="2" charset="2"/>
              <a:buChar char="q"/>
            </a:pPr>
            <a:r>
              <a:rPr lang="en-AU" sz="2600" b="1" dirty="0">
                <a:solidFill>
                  <a:srgbClr val="002060"/>
                </a:solidFill>
              </a:rPr>
              <a:t>CI</a:t>
            </a:r>
            <a:r>
              <a:rPr lang="en-AU" sz="2600" dirty="0"/>
              <a:t> objects in     will be used for </a:t>
            </a:r>
            <a:r>
              <a:rPr lang="en-AU" sz="2600" b="1" dirty="0"/>
              <a:t>context debloating</a:t>
            </a:r>
            <a:endParaRPr lang="en-US" sz="2600" b="1" dirty="0"/>
          </a:p>
        </p:txBody>
      </p:sp>
      <p:sp>
        <p:nvSpPr>
          <p:cNvPr id="14" name="TextBox 13">
            <a:extLst>
              <a:ext uri="{FF2B5EF4-FFF2-40B4-BE49-F238E27FC236}">
                <a16:creationId xmlns:a16="http://schemas.microsoft.com/office/drawing/2014/main" id="{42C5596F-7066-69BD-D828-ED0BE881B0A7}"/>
              </a:ext>
            </a:extLst>
          </p:cNvPr>
          <p:cNvSpPr txBox="1"/>
          <p:nvPr/>
        </p:nvSpPr>
        <p:spPr>
          <a:xfrm>
            <a:off x="1657906" y="5803207"/>
            <a:ext cx="6225466" cy="492443"/>
          </a:xfrm>
          <a:prstGeom prst="rect">
            <a:avLst/>
          </a:prstGeom>
          <a:solidFill>
            <a:schemeClr val="accent6">
              <a:lumMod val="20000"/>
              <a:lumOff val="80000"/>
            </a:schemeClr>
          </a:solidFill>
          <a:ln>
            <a:solidFill>
              <a:schemeClr val="tx1"/>
            </a:solidFill>
            <a:prstDash val="sysDash"/>
          </a:ln>
        </p:spPr>
        <p:txBody>
          <a:bodyPr wrap="square">
            <a:spAutoFit/>
          </a:bodyPr>
          <a:lstStyle/>
          <a:p>
            <a:r>
              <a:rPr lang="en-AU" sz="2600" b="1" dirty="0">
                <a:solidFill>
                  <a:srgbClr val="FF0000"/>
                </a:solidFill>
              </a:rPr>
              <a:t>inhibit context combinations on </a:t>
            </a:r>
            <a:r>
              <a:rPr lang="en-AU" sz="2600" b="1" dirty="0">
                <a:solidFill>
                  <a:srgbClr val="002060"/>
                </a:solidFill>
              </a:rPr>
              <a:t>CI</a:t>
            </a:r>
            <a:r>
              <a:rPr lang="en-AU" sz="2600" b="1" dirty="0">
                <a:solidFill>
                  <a:srgbClr val="FF0000"/>
                </a:solidFill>
              </a:rPr>
              <a:t> elements</a:t>
            </a:r>
            <a:endParaRPr lang="en-US" sz="2600" dirty="0"/>
          </a:p>
        </p:txBody>
      </p:sp>
      <p:pic>
        <p:nvPicPr>
          <p:cNvPr id="15" name="Picture 14">
            <a:extLst>
              <a:ext uri="{FF2B5EF4-FFF2-40B4-BE49-F238E27FC236}">
                <a16:creationId xmlns:a16="http://schemas.microsoft.com/office/drawing/2014/main" id="{B9F5A17F-4C59-AC77-F991-5E1520EF88B5}"/>
              </a:ext>
            </a:extLst>
          </p:cNvPr>
          <p:cNvPicPr>
            <a:picLocks noChangeAspect="1"/>
          </p:cNvPicPr>
          <p:nvPr/>
        </p:nvPicPr>
        <p:blipFill>
          <a:blip r:embed="rId4"/>
          <a:stretch>
            <a:fillRect/>
          </a:stretch>
        </p:blipFill>
        <p:spPr>
          <a:xfrm>
            <a:off x="2413390" y="5142819"/>
            <a:ext cx="292100" cy="304800"/>
          </a:xfrm>
          <a:prstGeom prst="rect">
            <a:avLst/>
          </a:prstGeom>
        </p:spPr>
      </p:pic>
    </p:spTree>
    <p:extLst>
      <p:ext uri="{BB962C8B-B14F-4D97-AF65-F5344CB8AC3E}">
        <p14:creationId xmlns:p14="http://schemas.microsoft.com/office/powerpoint/2010/main" val="4211064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18</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Containers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E89207-B05C-7FEE-C4EC-E1CA5B073510}"/>
                  </a:ext>
                </a:extLst>
              </p:cNvPr>
              <p:cNvSpPr txBox="1"/>
              <p:nvPr/>
            </p:nvSpPr>
            <p:spPr>
              <a:xfrm>
                <a:off x="285241" y="813974"/>
                <a:ext cx="8788002" cy="1785745"/>
              </a:xfrm>
              <a:prstGeom prst="rect">
                <a:avLst/>
              </a:prstGeom>
              <a:noFill/>
            </p:spPr>
            <p:txBody>
              <a:bodyPr wrap="square" rtlCol="0">
                <a:spAutoFit/>
              </a:bodyPr>
              <a:lstStyle/>
              <a:p>
                <a:pPr marL="285750" indent="-285750">
                  <a:buFont typeface="Wingdings" pitchFamily="2" charset="2"/>
                  <a:buChar char="q"/>
                </a:pPr>
                <a:r>
                  <a:rPr lang="en-US" sz="2600" dirty="0"/>
                  <a:t>An object </a:t>
                </a:r>
                <a14:m>
                  <m:oMath xmlns:m="http://schemas.openxmlformats.org/officeDocument/2006/math">
                    <m:r>
                      <a:rPr lang="en-US" sz="2600" i="1" dirty="0" smtClean="0">
                        <a:latin typeface="Cambria Math" panose="02040503050406030204" pitchFamily="18" charset="0"/>
                      </a:rPr>
                      <m:t>𝑂</m:t>
                    </m:r>
                  </m:oMath>
                </a14:m>
                <a:r>
                  <a:rPr lang="en-US" sz="2600" dirty="0"/>
                  <a:t> is a </a:t>
                </a:r>
                <a:r>
                  <a:rPr lang="en-US" sz="2600" b="1" dirty="0"/>
                  <a:t>container object </a:t>
                </a:r>
                <a:r>
                  <a:rPr lang="en-US" sz="2600" dirty="0"/>
                  <a:t>if it has at least </a:t>
                </a:r>
              </a:p>
              <a:p>
                <a:pPr marL="742950" lvl="1" indent="-285750">
                  <a:buFont typeface="Courier New" panose="02070309020205020404" pitchFamily="49" charset="0"/>
                  <a:buChar char="o"/>
                </a:pPr>
                <a:r>
                  <a:rPr lang="en-US" sz="2000" dirty="0"/>
                  <a:t>One </a:t>
                </a:r>
                <a:r>
                  <a:rPr lang="en-US" sz="2000" b="1" dirty="0"/>
                  <a:t>pointer field </a:t>
                </a:r>
                <a14:m>
                  <m:oMath xmlns:m="http://schemas.openxmlformats.org/officeDocument/2006/math">
                    <m:r>
                      <a:rPr lang="en-US" sz="2000" b="1" i="1" dirty="0" smtClean="0">
                        <a:latin typeface="Cambria Math" panose="02040503050406030204" pitchFamily="18" charset="0"/>
                      </a:rPr>
                      <m:t>𝒇</m:t>
                    </m:r>
                  </m:oMath>
                </a14:m>
                <a:r>
                  <a:rPr lang="en-US" sz="2000" b="1" dirty="0"/>
                  <a:t> </a:t>
                </a:r>
                <a:r>
                  <a:rPr lang="en-US" sz="2000" dirty="0"/>
                  <a:t>of an </a:t>
                </a:r>
                <a:r>
                  <a:rPr lang="en-US" sz="2000" b="1" dirty="0"/>
                  <a:t>open </a:t>
                </a:r>
                <a:r>
                  <a:rPr lang="en-US" sz="2000" dirty="0"/>
                  <a:t>(or abstract/raw/coarse) </a:t>
                </a:r>
                <a:r>
                  <a:rPr lang="en-US" sz="2000" b="1" dirty="0"/>
                  <a:t>type</a:t>
                </a:r>
                <a:r>
                  <a:rPr lang="en-US" sz="2000" dirty="0"/>
                  <a:t>,</a:t>
                </a:r>
              </a:p>
              <a:p>
                <a:pPr marL="742950" lvl="1" indent="-285750">
                  <a:buFont typeface="Courier New" panose="02070309020205020404" pitchFamily="49" charset="0"/>
                  <a:buChar char="o"/>
                </a:pPr>
                <a:r>
                  <a:rPr lang="en-US" sz="2000" dirty="0"/>
                  <a:t>An </a:t>
                </a:r>
                <a:r>
                  <a:rPr lang="en-US" sz="2000" b="1" dirty="0"/>
                  <a:t>incoming value flow </a:t>
                </a:r>
                <a:r>
                  <a:rPr lang="en-US" sz="2000" dirty="0" err="1"/>
                  <a:t>s.t.</a:t>
                </a:r>
                <a:r>
                  <a:rPr lang="en-US" sz="2000" dirty="0"/>
                  <a:t> </a:t>
                </a:r>
                <a14:m>
                  <m:oMath xmlns:m="http://schemas.openxmlformats.org/officeDocument/2006/math">
                    <m:sSup>
                      <m:sSupPr>
                        <m:ctrlPr>
                          <a:rPr lang="en-US" sz="2000" i="1" smtClean="0">
                            <a:latin typeface="Cambria Math" panose="02040503050406030204" pitchFamily="18" charset="0"/>
                          </a:rPr>
                        </m:ctrlPr>
                      </m:sSupPr>
                      <m:e>
                        <m:r>
                          <a:rPr lang="en-AU" sz="2000" b="0" i="1" smtClean="0">
                            <a:latin typeface="Cambria Math" panose="02040503050406030204" pitchFamily="18" charset="0"/>
                          </a:rPr>
                          <m:t>𝑡h𝑖𝑠</m:t>
                        </m:r>
                      </m:e>
                      <m:sup>
                        <m:r>
                          <a:rPr lang="en-AU" sz="2000" b="0" i="1" smtClean="0">
                            <a:latin typeface="Cambria Math" panose="02040503050406030204" pitchFamily="18" charset="0"/>
                          </a:rPr>
                          <m:t>𝑚</m:t>
                        </m:r>
                      </m:sup>
                    </m:sSup>
                    <m:r>
                      <a:rPr lang="en-AU" sz="2000" b="0" i="1" smtClean="0">
                        <a:latin typeface="Cambria Math" panose="02040503050406030204" pitchFamily="18" charset="0"/>
                      </a:rPr>
                      <m:t>.</m:t>
                    </m:r>
                    <m:r>
                      <a:rPr lang="en-AU" sz="2000" b="0" i="1" smtClean="0">
                        <a:latin typeface="Cambria Math" panose="02040503050406030204" pitchFamily="18" charset="0"/>
                      </a:rPr>
                      <m:t>𝑓</m:t>
                    </m:r>
                    <m:r>
                      <a:rPr lang="en-AU" sz="2000" b="0" i="1" smtClean="0">
                        <a:latin typeface="Cambria Math" panose="02040503050406030204" pitchFamily="18" charset="0"/>
                      </a:rPr>
                      <m:t>.∗ =</m:t>
                    </m:r>
                    <m:r>
                      <a:rPr lang="en-AU" sz="2000" b="0" i="1" smtClean="0">
                        <a:latin typeface="Cambria Math" panose="02040503050406030204" pitchFamily="18" charset="0"/>
                      </a:rPr>
                      <m:t>𝑝</m:t>
                    </m:r>
                    <m:r>
                      <a:rPr lang="en-AU" sz="2000" b="0" i="1" smtClean="0">
                        <a:latin typeface="Cambria Math" panose="02040503050406030204" pitchFamily="18" charset="0"/>
                      </a:rPr>
                      <m:t> (</m:t>
                    </m:r>
                    <m:r>
                      <a:rPr lang="en-AU" sz="2000" b="0" i="1" smtClean="0">
                        <a:latin typeface="Cambria Math" panose="02040503050406030204" pitchFamily="18" charset="0"/>
                      </a:rPr>
                      <m:t>𝑝</m:t>
                    </m:r>
                    <m:r>
                      <a:rPr lang="en-AU" sz="2000" b="0" i="1" smtClean="0">
                        <a:latin typeface="Cambria Math" panose="02040503050406030204" pitchFamily="18" charset="0"/>
                        <a:ea typeface="Cambria Math" panose="02040503050406030204" pitchFamily="18" charset="0"/>
                      </a:rPr>
                      <m:t>∈</m:t>
                    </m:r>
                    <m:d>
                      <m:dPr>
                        <m:begChr m:val="{"/>
                        <m:endChr m:val="}"/>
                        <m:ctrlPr>
                          <a:rPr lang="en-AU" sz="2000" b="0" i="1" smtClean="0">
                            <a:latin typeface="Cambria Math" panose="02040503050406030204" pitchFamily="18" charset="0"/>
                            <a:ea typeface="Cambria Math" panose="02040503050406030204" pitchFamily="18" charset="0"/>
                          </a:rPr>
                        </m:ctrlPr>
                      </m:dPr>
                      <m:e>
                        <m:sSubSup>
                          <m:sSubSupPr>
                            <m:ctrlPr>
                              <a:rPr lang="en-AU" sz="2000" b="0" i="1" smtClean="0">
                                <a:latin typeface="Cambria Math" panose="02040503050406030204" pitchFamily="18" charset="0"/>
                                <a:ea typeface="Cambria Math" panose="02040503050406030204" pitchFamily="18" charset="0"/>
                              </a:rPr>
                            </m:ctrlPr>
                          </m:sSubSupPr>
                          <m:e>
                            <m:r>
                              <a:rPr lang="en-AU" sz="2000" b="0" i="1" smtClean="0">
                                <a:latin typeface="Cambria Math" panose="02040503050406030204" pitchFamily="18" charset="0"/>
                                <a:ea typeface="Cambria Math" panose="02040503050406030204" pitchFamily="18" charset="0"/>
                              </a:rPr>
                              <m:t>𝑝</m:t>
                            </m:r>
                          </m:e>
                          <m:sub>
                            <m:r>
                              <a:rPr lang="en-AU" sz="2000" b="0" i="1" smtClean="0">
                                <a:latin typeface="Cambria Math" panose="02040503050406030204" pitchFamily="18" charset="0"/>
                                <a:ea typeface="Cambria Math" panose="02040503050406030204" pitchFamily="18" charset="0"/>
                              </a:rPr>
                              <m:t>𝑖</m:t>
                            </m:r>
                          </m:sub>
                          <m:sup>
                            <m:r>
                              <a:rPr lang="en-AU" sz="2000" b="0" i="1" smtClean="0">
                                <a:latin typeface="Cambria Math" panose="02040503050406030204" pitchFamily="18" charset="0"/>
                                <a:ea typeface="Cambria Math" panose="02040503050406030204" pitchFamily="18" charset="0"/>
                              </a:rPr>
                              <m:t>𝑚</m:t>
                            </m:r>
                          </m:sup>
                        </m:sSubSup>
                      </m:e>
                    </m:d>
                    <m:r>
                      <a:rPr lang="en-AU" sz="2000" b="0" i="1" smtClean="0">
                        <a:latin typeface="Cambria Math" panose="02040503050406030204" pitchFamily="18" charset="0"/>
                        <a:ea typeface="Cambria Math" panose="02040503050406030204" pitchFamily="18" charset="0"/>
                      </a:rPr>
                      <m:t>)</m:t>
                    </m:r>
                  </m:oMath>
                </a14:m>
                <a:r>
                  <a:rPr lang="en-US" sz="2000" dirty="0"/>
                  <a:t> , and</a:t>
                </a:r>
              </a:p>
              <a:p>
                <a:pPr marL="742950" lvl="1" indent="-285750">
                  <a:buFont typeface="Courier New" panose="02070309020205020404" pitchFamily="49" charset="0"/>
                  <a:buChar char="o"/>
                </a:pPr>
                <a:r>
                  <a:rPr lang="en-US" sz="2000" dirty="0"/>
                  <a:t>An </a:t>
                </a:r>
                <a:r>
                  <a:rPr lang="en-US" sz="2000" b="1" dirty="0"/>
                  <a:t>outgoing value flow </a:t>
                </a:r>
                <a:r>
                  <a:rPr lang="en-US" sz="2000" dirty="0" err="1"/>
                  <a:t>s.t.</a:t>
                </a:r>
                <a:r>
                  <a:rPr lang="en-US" sz="2000" dirty="0"/>
                  <a:t> </a:t>
                </a:r>
                <a14:m>
                  <m:oMath xmlns:m="http://schemas.openxmlformats.org/officeDocument/2006/math">
                    <m:r>
                      <a:rPr lang="en-AU" sz="2000" b="0" i="1" smtClean="0">
                        <a:latin typeface="Cambria Math" panose="02040503050406030204" pitchFamily="18" charset="0"/>
                      </a:rPr>
                      <m:t>𝑣</m:t>
                    </m:r>
                    <m:r>
                      <a:rPr lang="en-AU" sz="2000" b="0" i="1" smtClean="0">
                        <a:latin typeface="Cambria Math" panose="02040503050406030204" pitchFamily="18" charset="0"/>
                      </a:rPr>
                      <m:t>.∗ = </m:t>
                    </m:r>
                    <m:sSup>
                      <m:sSupPr>
                        <m:ctrlPr>
                          <a:rPr lang="en-AU" sz="2000" b="0" i="1" smtClean="0">
                            <a:latin typeface="Cambria Math" panose="02040503050406030204" pitchFamily="18" charset="0"/>
                          </a:rPr>
                        </m:ctrlPr>
                      </m:sSupPr>
                      <m:e>
                        <m:r>
                          <a:rPr lang="en-AU" sz="2000" b="0" i="1" smtClean="0">
                            <a:latin typeface="Cambria Math" panose="02040503050406030204" pitchFamily="18" charset="0"/>
                          </a:rPr>
                          <m:t>𝑡h𝑖𝑠</m:t>
                        </m:r>
                      </m:e>
                      <m:sup>
                        <m:sSup>
                          <m:sSupPr>
                            <m:ctrlPr>
                              <a:rPr lang="en-AU" sz="2000" b="0" i="1" smtClean="0">
                                <a:latin typeface="Cambria Math" panose="02040503050406030204" pitchFamily="18" charset="0"/>
                              </a:rPr>
                            </m:ctrlPr>
                          </m:sSupPr>
                          <m:e>
                            <m:r>
                              <a:rPr lang="en-AU" sz="2000" b="0" i="1" smtClean="0">
                                <a:latin typeface="Cambria Math" panose="02040503050406030204" pitchFamily="18" charset="0"/>
                              </a:rPr>
                              <m:t>𝑚</m:t>
                            </m:r>
                          </m:e>
                          <m:sup>
                            <m:r>
                              <a:rPr lang="en-AU" sz="2000" b="0" i="1" smtClean="0">
                                <a:latin typeface="Cambria Math" panose="02040503050406030204" pitchFamily="18" charset="0"/>
                              </a:rPr>
                              <m:t>′</m:t>
                            </m:r>
                          </m:sup>
                        </m:sSup>
                      </m:sup>
                    </m:sSup>
                    <m:r>
                      <a:rPr lang="en-AU" sz="2000" b="0" i="1" smtClean="0">
                        <a:latin typeface="Cambria Math" panose="02040503050406030204" pitchFamily="18" charset="0"/>
                      </a:rPr>
                      <m:t>.</m:t>
                    </m:r>
                    <m:r>
                      <a:rPr lang="en-AU" sz="2000" b="0" i="1" smtClean="0">
                        <a:latin typeface="Cambria Math" panose="02040503050406030204" pitchFamily="18" charset="0"/>
                      </a:rPr>
                      <m:t>𝑓</m:t>
                    </m:r>
                    <m:r>
                      <a:rPr lang="en-AU" sz="2000" b="0" i="1" smtClean="0">
                        <a:latin typeface="Cambria Math" panose="02040503050406030204" pitchFamily="18" charset="0"/>
                      </a:rPr>
                      <m:t>.∗(</m:t>
                    </m:r>
                    <m:r>
                      <a:rPr lang="en-AU" sz="2000" b="0" i="1" smtClean="0">
                        <a:latin typeface="Cambria Math" panose="02040503050406030204" pitchFamily="18" charset="0"/>
                      </a:rPr>
                      <m:t>𝑣</m:t>
                    </m:r>
                    <m:r>
                      <a:rPr lang="en-AU" sz="2000" b="0" i="1" smtClean="0">
                        <a:latin typeface="Cambria Math" panose="02040503050406030204" pitchFamily="18" charset="0"/>
                        <a:ea typeface="Cambria Math" panose="02040503050406030204" pitchFamily="18" charset="0"/>
                      </a:rPr>
                      <m:t>∈{</m:t>
                    </m:r>
                    <m:sSup>
                      <m:sSupPr>
                        <m:ctrlPr>
                          <a:rPr lang="en-AU" sz="2000" b="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𝑟𝑒𝑡</m:t>
                        </m:r>
                      </m:e>
                      <m:sup>
                        <m:sSup>
                          <m:sSupPr>
                            <m:ctrlPr>
                              <a:rPr lang="en-AU" sz="2000" b="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𝑚</m:t>
                            </m:r>
                          </m:e>
                          <m:sup>
                            <m:r>
                              <a:rPr lang="en-AU" sz="2000" b="0" i="1" smtClean="0">
                                <a:latin typeface="Cambria Math" panose="02040503050406030204" pitchFamily="18" charset="0"/>
                                <a:ea typeface="Cambria Math" panose="02040503050406030204" pitchFamily="18" charset="0"/>
                              </a:rPr>
                              <m:t>′</m:t>
                            </m:r>
                          </m:sup>
                        </m:sSup>
                      </m:sup>
                    </m:sSup>
                    <m:r>
                      <a:rPr lang="en-AU" sz="2000" b="0" i="1" smtClean="0">
                        <a:latin typeface="Cambria Math" panose="02040503050406030204" pitchFamily="18" charset="0"/>
                        <a:ea typeface="Cambria Math" panose="02040503050406030204" pitchFamily="18" charset="0"/>
                      </a:rPr>
                      <m:t>,</m:t>
                    </m:r>
                    <m:sSubSup>
                      <m:sSubSupPr>
                        <m:ctrlPr>
                          <a:rPr lang="en-AU" sz="2000" b="0" i="1" smtClean="0">
                            <a:latin typeface="Cambria Math" panose="02040503050406030204" pitchFamily="18" charset="0"/>
                            <a:ea typeface="Cambria Math" panose="02040503050406030204" pitchFamily="18" charset="0"/>
                          </a:rPr>
                        </m:ctrlPr>
                      </m:sSubSupPr>
                      <m:e>
                        <m:r>
                          <a:rPr lang="en-AU" sz="2000" b="0" i="1" smtClean="0">
                            <a:latin typeface="Cambria Math" panose="02040503050406030204" pitchFamily="18" charset="0"/>
                            <a:ea typeface="Cambria Math" panose="02040503050406030204" pitchFamily="18" charset="0"/>
                          </a:rPr>
                          <m:t>𝑝</m:t>
                        </m:r>
                      </m:e>
                      <m:sub>
                        <m:r>
                          <a:rPr lang="en-AU" sz="2000" b="0" i="1" smtClean="0">
                            <a:latin typeface="Cambria Math" panose="02040503050406030204" pitchFamily="18" charset="0"/>
                            <a:ea typeface="Cambria Math" panose="02040503050406030204" pitchFamily="18" charset="0"/>
                          </a:rPr>
                          <m:t>𝑖</m:t>
                        </m:r>
                      </m:sub>
                      <m:sup>
                        <m:sSup>
                          <m:sSupPr>
                            <m:ctrlPr>
                              <a:rPr lang="en-AU" sz="2000" b="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𝑚</m:t>
                            </m:r>
                          </m:e>
                          <m:sup>
                            <m:r>
                              <a:rPr lang="en-AU" sz="2000" b="0" i="1" smtClean="0">
                                <a:latin typeface="Cambria Math" panose="02040503050406030204" pitchFamily="18" charset="0"/>
                                <a:ea typeface="Cambria Math" panose="02040503050406030204" pitchFamily="18" charset="0"/>
                              </a:rPr>
                              <m:t>′</m:t>
                            </m:r>
                          </m:sup>
                        </m:sSup>
                      </m:sup>
                    </m:sSubSup>
                    <m:r>
                      <a:rPr lang="en-AU" sz="2000" b="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rPr>
                      <m:t>)</m:t>
                    </m:r>
                  </m:oMath>
                </a14:m>
                <a:endParaRPr lang="en-US" sz="2000" dirty="0"/>
              </a:p>
              <a:p>
                <a:pPr marL="742950" lvl="1" indent="-285750">
                  <a:buFont typeface="Courier New" panose="02070309020205020404" pitchFamily="49" charset="0"/>
                  <a:buChar char="o"/>
                </a:pPr>
                <a14:m>
                  <m:oMath xmlns:m="http://schemas.openxmlformats.org/officeDocument/2006/math">
                    <m:r>
                      <a:rPr lang="en-AU" sz="2000" b="0" i="1" smtClean="0">
                        <a:latin typeface="Cambria Math" panose="02040503050406030204" pitchFamily="18" charset="0"/>
                      </a:rPr>
                      <m:t>𝑚</m:t>
                    </m:r>
                  </m:oMath>
                </a14:m>
                <a:r>
                  <a:rPr lang="en-US" sz="2000" dirty="0"/>
                  <a:t> and </a:t>
                </a:r>
                <a14:m>
                  <m:oMath xmlns:m="http://schemas.openxmlformats.org/officeDocument/2006/math">
                    <m:sSup>
                      <m:sSupPr>
                        <m:ctrlPr>
                          <a:rPr lang="en-US" sz="2000" i="1" smtClean="0">
                            <a:latin typeface="Cambria Math" panose="02040503050406030204" pitchFamily="18" charset="0"/>
                          </a:rPr>
                        </m:ctrlPr>
                      </m:sSupPr>
                      <m:e>
                        <m:r>
                          <a:rPr lang="en-AU" sz="2000" b="0" i="1" smtClean="0">
                            <a:latin typeface="Cambria Math" panose="02040503050406030204" pitchFamily="18" charset="0"/>
                          </a:rPr>
                          <m:t>𝑚</m:t>
                        </m:r>
                      </m:e>
                      <m:sup>
                        <m:r>
                          <a:rPr lang="en-AU" sz="2000" b="0" i="1" smtClean="0">
                            <a:latin typeface="Cambria Math" panose="02040503050406030204" pitchFamily="18" charset="0"/>
                          </a:rPr>
                          <m:t>′</m:t>
                        </m:r>
                      </m:sup>
                    </m:sSup>
                  </m:oMath>
                </a14:m>
                <a:r>
                  <a:rPr lang="en-US" sz="2000" dirty="0"/>
                  <a:t> are methods invoked on </a:t>
                </a:r>
                <a14:m>
                  <m:oMath xmlns:m="http://schemas.openxmlformats.org/officeDocument/2006/math">
                    <m:r>
                      <a:rPr lang="en-US" sz="2000" i="1" dirty="0" smtClean="0">
                        <a:latin typeface="Cambria Math" panose="02040503050406030204" pitchFamily="18" charset="0"/>
                      </a:rPr>
                      <m:t>𝑂</m:t>
                    </m:r>
                  </m:oMath>
                </a14:m>
                <a:endParaRPr lang="en-US" sz="2000" dirty="0"/>
              </a:p>
            </p:txBody>
          </p:sp>
        </mc:Choice>
        <mc:Fallback xmlns="">
          <p:sp>
            <p:nvSpPr>
              <p:cNvPr id="8" name="TextBox 7">
                <a:extLst>
                  <a:ext uri="{FF2B5EF4-FFF2-40B4-BE49-F238E27FC236}">
                    <a16:creationId xmlns:a16="http://schemas.microsoft.com/office/drawing/2014/main" id="{28E89207-B05C-7FEE-C4EC-E1CA5B073510}"/>
                  </a:ext>
                </a:extLst>
              </p:cNvPr>
              <p:cNvSpPr txBox="1">
                <a:spLocks noRot="1" noChangeAspect="1" noMove="1" noResize="1" noEditPoints="1" noAdjustHandles="1" noChangeArrowheads="1" noChangeShapeType="1" noTextEdit="1"/>
              </p:cNvSpPr>
              <p:nvPr/>
            </p:nvSpPr>
            <p:spPr>
              <a:xfrm>
                <a:off x="285241" y="813974"/>
                <a:ext cx="8788002" cy="1785745"/>
              </a:xfrm>
              <a:prstGeom prst="rect">
                <a:avLst/>
              </a:prstGeom>
              <a:blipFill>
                <a:blip r:embed="rId3"/>
                <a:stretch>
                  <a:fillRect l="-1154" t="-3546" b="-5674"/>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9108D2F-8EDC-8811-8C3C-F5EA2030959D}"/>
              </a:ext>
            </a:extLst>
          </p:cNvPr>
          <p:cNvSpPr/>
          <p:nvPr/>
        </p:nvSpPr>
        <p:spPr>
          <a:xfrm>
            <a:off x="1319939" y="3505037"/>
            <a:ext cx="2696705" cy="1785745"/>
          </a:xfrm>
          <a:prstGeom prst="rect">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3A5450CA-9405-B3BB-F5E9-3F47D4A91577}"/>
              </a:ext>
            </a:extLst>
          </p:cNvPr>
          <p:cNvSpPr/>
          <p:nvPr/>
        </p:nvSpPr>
        <p:spPr>
          <a:xfrm>
            <a:off x="5127356" y="3505037"/>
            <a:ext cx="2696705" cy="1785745"/>
          </a:xfrm>
          <a:prstGeom prst="rect">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A9E3ABF-6787-3644-925A-B783E951CEFF}"/>
              </a:ext>
            </a:extLst>
          </p:cNvPr>
          <p:cNvSpPr/>
          <p:nvPr/>
        </p:nvSpPr>
        <p:spPr>
          <a:xfrm>
            <a:off x="2169763" y="4073305"/>
            <a:ext cx="1574923" cy="825266"/>
          </a:xfrm>
          <a:prstGeom prst="rect">
            <a:avLst/>
          </a:prstGeom>
          <a:solidFill>
            <a:srgbClr val="FFC000">
              <a:alpha val="41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03973B4-B2A1-F39A-6998-454E68612CE6}"/>
              </a:ext>
            </a:extLst>
          </p:cNvPr>
          <p:cNvSpPr/>
          <p:nvPr/>
        </p:nvSpPr>
        <p:spPr>
          <a:xfrm>
            <a:off x="2316260" y="4301732"/>
            <a:ext cx="645135" cy="43462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1E4F3F-A57C-A949-6B14-8FB021771FA9}"/>
              </a:ext>
            </a:extLst>
          </p:cNvPr>
          <p:cNvSpPr/>
          <p:nvPr/>
        </p:nvSpPr>
        <p:spPr>
          <a:xfrm>
            <a:off x="5874572" y="4112304"/>
            <a:ext cx="1574923" cy="825266"/>
          </a:xfrm>
          <a:prstGeom prst="rect">
            <a:avLst/>
          </a:prstGeom>
          <a:solidFill>
            <a:srgbClr val="FFC000">
              <a:alpha val="41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8D960C-F240-BA10-D45A-A1A400C52AAA}"/>
                  </a:ext>
                </a:extLst>
              </p:cNvPr>
              <p:cNvSpPr txBox="1"/>
              <p:nvPr/>
            </p:nvSpPr>
            <p:spPr>
              <a:xfrm>
                <a:off x="1335437" y="3517870"/>
                <a:ext cx="5739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𝑚</m:t>
                      </m:r>
                    </m:oMath>
                  </m:oMathPara>
                </a14:m>
                <a:endParaRPr lang="en-US" sz="2800" dirty="0"/>
              </a:p>
            </p:txBody>
          </p:sp>
        </mc:Choice>
        <mc:Fallback xmlns="">
          <p:sp>
            <p:nvSpPr>
              <p:cNvPr id="6" name="TextBox 5">
                <a:extLst>
                  <a:ext uri="{FF2B5EF4-FFF2-40B4-BE49-F238E27FC236}">
                    <a16:creationId xmlns:a16="http://schemas.microsoft.com/office/drawing/2014/main" id="{F38D960C-F240-BA10-D45A-A1A400C52AAA}"/>
                  </a:ext>
                </a:extLst>
              </p:cNvPr>
              <p:cNvSpPr txBox="1">
                <a:spLocks noRot="1" noChangeAspect="1" noMove="1" noResize="1" noEditPoints="1" noAdjustHandles="1" noChangeArrowheads="1" noChangeShapeType="1" noTextEdit="1"/>
              </p:cNvSpPr>
              <p:nvPr/>
            </p:nvSpPr>
            <p:spPr>
              <a:xfrm>
                <a:off x="1335437" y="3517870"/>
                <a:ext cx="573940" cy="523220"/>
              </a:xfrm>
              <a:prstGeom prst="rect">
                <a:avLst/>
              </a:prstGeom>
              <a:blipFill>
                <a:blip r:embed="rId4"/>
                <a:stretch>
                  <a:fillRect/>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87E91147-9E1E-38AC-314C-10AFB9E81AF3}"/>
              </a:ext>
            </a:extLst>
          </p:cNvPr>
          <p:cNvSpPr/>
          <p:nvPr/>
        </p:nvSpPr>
        <p:spPr>
          <a:xfrm>
            <a:off x="6079766" y="4299152"/>
            <a:ext cx="645135" cy="43462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BB8D741-279E-137F-B308-EB172A43E6F4}"/>
                  </a:ext>
                </a:extLst>
              </p:cNvPr>
              <p:cNvSpPr txBox="1"/>
              <p:nvPr/>
            </p:nvSpPr>
            <p:spPr>
              <a:xfrm>
                <a:off x="2308486" y="4259409"/>
                <a:ext cx="129599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𝑡h𝑖𝑠</m:t>
                      </m:r>
                      <m:r>
                        <a:rPr lang="en-AU" sz="2800" b="0" i="1" smtClean="0">
                          <a:latin typeface="Cambria Math" panose="02040503050406030204" pitchFamily="18" charset="0"/>
                        </a:rPr>
                        <m:t>.</m:t>
                      </m:r>
                      <m:r>
                        <a:rPr lang="en-AU" sz="2800" b="0" i="1" smtClean="0">
                          <a:latin typeface="Cambria Math" panose="02040503050406030204" pitchFamily="18" charset="0"/>
                        </a:rPr>
                        <m:t>𝑓</m:t>
                      </m:r>
                      <m:r>
                        <a:rPr lang="en-AU" sz="2800" b="0" i="1" smtClean="0">
                          <a:latin typeface="Cambria Math" panose="02040503050406030204" pitchFamily="18" charset="0"/>
                        </a:rPr>
                        <m:t>.∗</m:t>
                      </m:r>
                    </m:oMath>
                  </m:oMathPara>
                </a14:m>
                <a:endParaRPr lang="en-US" sz="2800" dirty="0"/>
              </a:p>
            </p:txBody>
          </p:sp>
        </mc:Choice>
        <mc:Fallback xmlns="">
          <p:sp>
            <p:nvSpPr>
              <p:cNvPr id="10" name="TextBox 9">
                <a:extLst>
                  <a:ext uri="{FF2B5EF4-FFF2-40B4-BE49-F238E27FC236}">
                    <a16:creationId xmlns:a16="http://schemas.microsoft.com/office/drawing/2014/main" id="{3BB8D741-279E-137F-B308-EB172A43E6F4}"/>
                  </a:ext>
                </a:extLst>
              </p:cNvPr>
              <p:cNvSpPr txBox="1">
                <a:spLocks noRot="1" noChangeAspect="1" noMove="1" noResize="1" noEditPoints="1" noAdjustHandles="1" noChangeArrowheads="1" noChangeShapeType="1" noTextEdit="1"/>
              </p:cNvSpPr>
              <p:nvPr/>
            </p:nvSpPr>
            <p:spPr>
              <a:xfrm>
                <a:off x="2308486" y="4259409"/>
                <a:ext cx="1295996" cy="430887"/>
              </a:xfrm>
              <a:prstGeom prst="rect">
                <a:avLst/>
              </a:prstGeom>
              <a:blipFill>
                <a:blip r:embed="rId5"/>
                <a:stretch>
                  <a:fillRect l="-5825" t="-2857" r="-388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E87A601-1AED-2EB6-AA8D-BA8DBF578C8E}"/>
                  </a:ext>
                </a:extLst>
              </p:cNvPr>
              <p:cNvSpPr txBox="1"/>
              <p:nvPr/>
            </p:nvSpPr>
            <p:spPr>
              <a:xfrm>
                <a:off x="6056394" y="4259409"/>
                <a:ext cx="129599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𝑡h𝑖𝑠</m:t>
                      </m:r>
                      <m:r>
                        <a:rPr lang="en-AU" sz="2800" b="0" i="1" smtClean="0">
                          <a:latin typeface="Cambria Math" panose="02040503050406030204" pitchFamily="18" charset="0"/>
                        </a:rPr>
                        <m:t>.</m:t>
                      </m:r>
                      <m:r>
                        <a:rPr lang="en-AU" sz="2800" b="0" i="1" smtClean="0">
                          <a:latin typeface="Cambria Math" panose="02040503050406030204" pitchFamily="18" charset="0"/>
                        </a:rPr>
                        <m:t>𝑓</m:t>
                      </m:r>
                      <m:r>
                        <a:rPr lang="en-AU" sz="2800" b="0" i="1" smtClean="0">
                          <a:latin typeface="Cambria Math" panose="02040503050406030204" pitchFamily="18" charset="0"/>
                        </a:rPr>
                        <m:t>.∗</m:t>
                      </m:r>
                    </m:oMath>
                  </m:oMathPara>
                </a14:m>
                <a:endParaRPr lang="en-US" sz="2800" dirty="0"/>
              </a:p>
            </p:txBody>
          </p:sp>
        </mc:Choice>
        <mc:Fallback xmlns="">
          <p:sp>
            <p:nvSpPr>
              <p:cNvPr id="11" name="TextBox 10">
                <a:extLst>
                  <a:ext uri="{FF2B5EF4-FFF2-40B4-BE49-F238E27FC236}">
                    <a16:creationId xmlns:a16="http://schemas.microsoft.com/office/drawing/2014/main" id="{5E87A601-1AED-2EB6-AA8D-BA8DBF578C8E}"/>
                  </a:ext>
                </a:extLst>
              </p:cNvPr>
              <p:cNvSpPr txBox="1">
                <a:spLocks noRot="1" noChangeAspect="1" noMove="1" noResize="1" noEditPoints="1" noAdjustHandles="1" noChangeArrowheads="1" noChangeShapeType="1" noTextEdit="1"/>
              </p:cNvSpPr>
              <p:nvPr/>
            </p:nvSpPr>
            <p:spPr>
              <a:xfrm>
                <a:off x="6056394" y="4259409"/>
                <a:ext cx="1295996" cy="430887"/>
              </a:xfrm>
              <a:prstGeom prst="rect">
                <a:avLst/>
              </a:prstGeom>
              <a:blipFill>
                <a:blip r:embed="rId6"/>
                <a:stretch>
                  <a:fillRect l="-6863" t="-2857" r="-2941"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57DD0D-9FCD-616E-B027-25EC5CE2872B}"/>
                  </a:ext>
                </a:extLst>
              </p:cNvPr>
              <p:cNvSpPr txBox="1"/>
              <p:nvPr/>
            </p:nvSpPr>
            <p:spPr>
              <a:xfrm>
                <a:off x="7172150" y="3470523"/>
                <a:ext cx="68179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sz="2800" b="0" i="1" smtClean="0">
                              <a:latin typeface="Cambria Math" panose="02040503050406030204" pitchFamily="18" charset="0"/>
                            </a:rPr>
                          </m:ctrlPr>
                        </m:sSupPr>
                        <m:e>
                          <m:r>
                            <a:rPr lang="en-AU" sz="2800" i="1">
                              <a:latin typeface="Cambria Math" panose="02040503050406030204" pitchFamily="18" charset="0"/>
                            </a:rPr>
                            <m:t>𝑚</m:t>
                          </m:r>
                        </m:e>
                        <m:sup>
                          <m:r>
                            <a:rPr lang="en-AU" sz="2800" b="0" i="1" smtClean="0">
                              <a:latin typeface="Cambria Math" panose="02040503050406030204" pitchFamily="18" charset="0"/>
                            </a:rPr>
                            <m:t>′</m:t>
                          </m:r>
                        </m:sup>
                      </m:sSup>
                    </m:oMath>
                  </m:oMathPara>
                </a14:m>
                <a:endParaRPr lang="en-US" sz="2800" dirty="0"/>
              </a:p>
            </p:txBody>
          </p:sp>
        </mc:Choice>
        <mc:Fallback xmlns="">
          <p:sp>
            <p:nvSpPr>
              <p:cNvPr id="12" name="TextBox 11">
                <a:extLst>
                  <a:ext uri="{FF2B5EF4-FFF2-40B4-BE49-F238E27FC236}">
                    <a16:creationId xmlns:a16="http://schemas.microsoft.com/office/drawing/2014/main" id="{1957DD0D-9FCD-616E-B027-25EC5CE2872B}"/>
                  </a:ext>
                </a:extLst>
              </p:cNvPr>
              <p:cNvSpPr txBox="1">
                <a:spLocks noRot="1" noChangeAspect="1" noMove="1" noResize="1" noEditPoints="1" noAdjustHandles="1" noChangeArrowheads="1" noChangeShapeType="1" noTextEdit="1"/>
              </p:cNvSpPr>
              <p:nvPr/>
            </p:nvSpPr>
            <p:spPr>
              <a:xfrm>
                <a:off x="7172150" y="3470523"/>
                <a:ext cx="681790" cy="523220"/>
              </a:xfrm>
              <a:prstGeom prst="rect">
                <a:avLst/>
              </a:prstGeom>
              <a:blipFill>
                <a:blip r:embed="rId7"/>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B382DE79-63F6-3F82-5C71-2C3B6AB2A83F}"/>
              </a:ext>
            </a:extLst>
          </p:cNvPr>
          <p:cNvCxnSpPr>
            <a:cxnSpLocks/>
          </p:cNvCxnSpPr>
          <p:nvPr/>
        </p:nvCxnSpPr>
        <p:spPr>
          <a:xfrm>
            <a:off x="285241" y="4474853"/>
            <a:ext cx="188452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936A2E-5776-1001-F613-E50DF5B2F9B4}"/>
              </a:ext>
            </a:extLst>
          </p:cNvPr>
          <p:cNvSpPr txBox="1"/>
          <p:nvPr/>
        </p:nvSpPr>
        <p:spPr>
          <a:xfrm>
            <a:off x="457502" y="4073305"/>
            <a:ext cx="397866" cy="369332"/>
          </a:xfrm>
          <a:prstGeom prst="rect">
            <a:avLst/>
          </a:prstGeom>
          <a:noFill/>
        </p:spPr>
        <p:txBody>
          <a:bodyPr wrap="none" rtlCol="0">
            <a:spAutoFit/>
          </a:bodyPr>
          <a:lstStyle/>
          <a:p>
            <a:r>
              <a:rPr lang="en-US" b="1" dirty="0">
                <a:solidFill>
                  <a:srgbClr val="FF0000"/>
                </a:solidFill>
              </a:rPr>
              <a:t>IN</a:t>
            </a:r>
          </a:p>
        </p:txBody>
      </p:sp>
      <p:cxnSp>
        <p:nvCxnSpPr>
          <p:cNvPr id="19" name="Straight Arrow Connector 18">
            <a:extLst>
              <a:ext uri="{FF2B5EF4-FFF2-40B4-BE49-F238E27FC236}">
                <a16:creationId xmlns:a16="http://schemas.microsoft.com/office/drawing/2014/main" id="{3DA29A63-DDB9-2E2E-BF61-A3F8D9CB03F4}"/>
              </a:ext>
            </a:extLst>
          </p:cNvPr>
          <p:cNvCxnSpPr>
            <a:cxnSpLocks/>
          </p:cNvCxnSpPr>
          <p:nvPr/>
        </p:nvCxnSpPr>
        <p:spPr>
          <a:xfrm>
            <a:off x="7481285" y="4474852"/>
            <a:ext cx="13601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C7065BF-8332-D526-BB6F-748B7B19CDD3}"/>
              </a:ext>
            </a:extLst>
          </p:cNvPr>
          <p:cNvSpPr txBox="1"/>
          <p:nvPr/>
        </p:nvSpPr>
        <p:spPr>
          <a:xfrm>
            <a:off x="7824061" y="4071009"/>
            <a:ext cx="604653" cy="369332"/>
          </a:xfrm>
          <a:prstGeom prst="rect">
            <a:avLst/>
          </a:prstGeom>
          <a:noFill/>
        </p:spPr>
        <p:txBody>
          <a:bodyPr wrap="none" rtlCol="0">
            <a:spAutoFit/>
          </a:bodyPr>
          <a:lstStyle/>
          <a:p>
            <a:r>
              <a:rPr lang="en-US" b="1" dirty="0">
                <a:solidFill>
                  <a:srgbClr val="FF0000"/>
                </a:solidFill>
              </a:rPr>
              <a:t>OUT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0E358C-3038-BDB0-FE18-5D7BA7F29DD8}"/>
                  </a:ext>
                </a:extLst>
              </p:cNvPr>
              <p:cNvSpPr txBox="1"/>
              <p:nvPr/>
            </p:nvSpPr>
            <p:spPr>
              <a:xfrm>
                <a:off x="4253869" y="2681575"/>
                <a:ext cx="51725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𝑂</m:t>
                      </m:r>
                    </m:oMath>
                  </m:oMathPara>
                </a14:m>
                <a:endParaRPr lang="en-US" sz="2800" dirty="0"/>
              </a:p>
            </p:txBody>
          </p:sp>
        </mc:Choice>
        <mc:Fallback xmlns="">
          <p:sp>
            <p:nvSpPr>
              <p:cNvPr id="22" name="TextBox 21">
                <a:extLst>
                  <a:ext uri="{FF2B5EF4-FFF2-40B4-BE49-F238E27FC236}">
                    <a16:creationId xmlns:a16="http://schemas.microsoft.com/office/drawing/2014/main" id="{370E358C-3038-BDB0-FE18-5D7BA7F29DD8}"/>
                  </a:ext>
                </a:extLst>
              </p:cNvPr>
              <p:cNvSpPr txBox="1">
                <a:spLocks noRot="1" noChangeAspect="1" noMove="1" noResize="1" noEditPoints="1" noAdjustHandles="1" noChangeArrowheads="1" noChangeShapeType="1" noTextEdit="1"/>
              </p:cNvSpPr>
              <p:nvPr/>
            </p:nvSpPr>
            <p:spPr>
              <a:xfrm>
                <a:off x="4253869" y="2681575"/>
                <a:ext cx="517257" cy="523220"/>
              </a:xfrm>
              <a:prstGeom prst="rect">
                <a:avLst/>
              </a:prstGeom>
              <a:blipFill>
                <a:blip r:embed="rId8"/>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C350B0E-60C4-F256-7C6E-6A05331D6B98}"/>
              </a:ext>
            </a:extLst>
          </p:cNvPr>
          <p:cNvCxnSpPr>
            <a:cxnSpLocks/>
          </p:cNvCxnSpPr>
          <p:nvPr/>
        </p:nvCxnSpPr>
        <p:spPr>
          <a:xfrm flipV="1">
            <a:off x="2743200" y="3204795"/>
            <a:ext cx="1510669" cy="10546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FE254FB-2FB2-A891-4D83-53657A8EBF3A}"/>
              </a:ext>
            </a:extLst>
          </p:cNvPr>
          <p:cNvCxnSpPr>
            <a:cxnSpLocks/>
          </p:cNvCxnSpPr>
          <p:nvPr/>
        </p:nvCxnSpPr>
        <p:spPr>
          <a:xfrm flipH="1" flipV="1">
            <a:off x="4771126" y="3181712"/>
            <a:ext cx="1631207" cy="10315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BCE0842-91E4-5A31-5DA6-5A6087CAC460}"/>
              </a:ext>
            </a:extLst>
          </p:cNvPr>
          <p:cNvSpPr txBox="1"/>
          <p:nvPr/>
        </p:nvSpPr>
        <p:spPr>
          <a:xfrm rot="19534271">
            <a:off x="2956484" y="3235791"/>
            <a:ext cx="1130374" cy="400110"/>
          </a:xfrm>
          <a:prstGeom prst="rect">
            <a:avLst/>
          </a:prstGeom>
          <a:noFill/>
        </p:spPr>
        <p:txBody>
          <a:bodyPr wrap="none" rtlCol="0">
            <a:spAutoFit/>
          </a:bodyPr>
          <a:lstStyle/>
          <a:p>
            <a:r>
              <a:rPr lang="en-US" sz="2000" dirty="0">
                <a:solidFill>
                  <a:srgbClr val="C00000"/>
                </a:solidFill>
              </a:rPr>
              <a:t>points-to</a:t>
            </a:r>
          </a:p>
        </p:txBody>
      </p:sp>
      <p:sp>
        <p:nvSpPr>
          <p:cNvPr id="32" name="TextBox 31">
            <a:extLst>
              <a:ext uri="{FF2B5EF4-FFF2-40B4-BE49-F238E27FC236}">
                <a16:creationId xmlns:a16="http://schemas.microsoft.com/office/drawing/2014/main" id="{0CFD2D0D-38A6-F025-7C31-B8489839A866}"/>
              </a:ext>
            </a:extLst>
          </p:cNvPr>
          <p:cNvSpPr txBox="1"/>
          <p:nvPr/>
        </p:nvSpPr>
        <p:spPr>
          <a:xfrm rot="2047116">
            <a:off x="5266545" y="3384072"/>
            <a:ext cx="1130374" cy="400110"/>
          </a:xfrm>
          <a:prstGeom prst="rect">
            <a:avLst/>
          </a:prstGeom>
          <a:noFill/>
        </p:spPr>
        <p:txBody>
          <a:bodyPr wrap="none" rtlCol="0">
            <a:spAutoFit/>
          </a:bodyPr>
          <a:lstStyle/>
          <a:p>
            <a:r>
              <a:rPr lang="en-US" sz="2000" dirty="0">
                <a:solidFill>
                  <a:srgbClr val="C00000"/>
                </a:solidFill>
              </a:rPr>
              <a:t>points-to</a:t>
            </a:r>
          </a:p>
        </p:txBody>
      </p:sp>
      <p:cxnSp>
        <p:nvCxnSpPr>
          <p:cNvPr id="36" name="Curved Connector 35">
            <a:extLst>
              <a:ext uri="{FF2B5EF4-FFF2-40B4-BE49-F238E27FC236}">
                <a16:creationId xmlns:a16="http://schemas.microsoft.com/office/drawing/2014/main" id="{FA108D76-753F-7BAF-9FB4-FCC422A25CF2}"/>
              </a:ext>
            </a:extLst>
          </p:cNvPr>
          <p:cNvCxnSpPr>
            <a:cxnSpLocks/>
            <a:stCxn id="33" idx="2"/>
            <a:endCxn id="34" idx="2"/>
          </p:cNvCxnSpPr>
          <p:nvPr/>
        </p:nvCxnSpPr>
        <p:spPr>
          <a:xfrm rot="16200000" flipH="1">
            <a:off x="4790130" y="3065665"/>
            <a:ext cx="38999" cy="3704809"/>
          </a:xfrm>
          <a:prstGeom prst="curvedConnector3">
            <a:avLst>
              <a:gd name="adj1" fmla="val 1914334"/>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08C61E6-4FCD-A4DD-8C99-3C3BACDD9252}"/>
              </a:ext>
            </a:extLst>
          </p:cNvPr>
          <p:cNvSpPr txBox="1"/>
          <p:nvPr/>
        </p:nvSpPr>
        <p:spPr>
          <a:xfrm>
            <a:off x="2334219" y="5672713"/>
            <a:ext cx="5586273" cy="369332"/>
          </a:xfrm>
          <a:prstGeom prst="rect">
            <a:avLst/>
          </a:prstGeom>
          <a:noFill/>
        </p:spPr>
        <p:txBody>
          <a:bodyPr wrap="none" rtlCol="0">
            <a:spAutoFit/>
          </a:bodyPr>
          <a:lstStyle/>
          <a:p>
            <a:r>
              <a:rPr lang="en-US" b="1" dirty="0">
                <a:solidFill>
                  <a:srgbClr val="00B050"/>
                </a:solidFill>
              </a:rPr>
              <a:t>Aliases</a:t>
            </a:r>
            <a:r>
              <a:rPr lang="en-US" dirty="0">
                <a:solidFill>
                  <a:srgbClr val="00B050"/>
                </a:solidFill>
              </a:rPr>
              <a:t> in the approximation of </a:t>
            </a:r>
            <a:r>
              <a:rPr lang="en-US" b="1" dirty="0">
                <a:solidFill>
                  <a:srgbClr val="00B050"/>
                </a:solidFill>
              </a:rPr>
              <a:t>1-limited</a:t>
            </a:r>
            <a:r>
              <a:rPr lang="en-US" dirty="0">
                <a:solidFill>
                  <a:srgbClr val="00B050"/>
                </a:solidFill>
              </a:rPr>
              <a:t> field access path</a:t>
            </a:r>
          </a:p>
        </p:txBody>
      </p:sp>
    </p:spTree>
    <p:extLst>
      <p:ext uri="{BB962C8B-B14F-4D97-AF65-F5344CB8AC3E}">
        <p14:creationId xmlns:p14="http://schemas.microsoft.com/office/powerpoint/2010/main" val="1931867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19</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Containers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E89207-B05C-7FEE-C4EC-E1CA5B073510}"/>
                  </a:ext>
                </a:extLst>
              </p:cNvPr>
              <p:cNvSpPr txBox="1"/>
              <p:nvPr/>
            </p:nvSpPr>
            <p:spPr>
              <a:xfrm>
                <a:off x="285241" y="813974"/>
                <a:ext cx="8788002" cy="1785745"/>
              </a:xfrm>
              <a:prstGeom prst="rect">
                <a:avLst/>
              </a:prstGeom>
              <a:noFill/>
            </p:spPr>
            <p:txBody>
              <a:bodyPr wrap="square" rtlCol="0">
                <a:spAutoFit/>
              </a:bodyPr>
              <a:lstStyle/>
              <a:p>
                <a:pPr marL="285750" indent="-285750">
                  <a:buFont typeface="Wingdings" pitchFamily="2" charset="2"/>
                  <a:buChar char="q"/>
                </a:pPr>
                <a:r>
                  <a:rPr lang="en-US" sz="2600" dirty="0"/>
                  <a:t>An object </a:t>
                </a:r>
                <a14:m>
                  <m:oMath xmlns:m="http://schemas.openxmlformats.org/officeDocument/2006/math">
                    <m:r>
                      <a:rPr lang="en-US" sz="2600" i="1" dirty="0" smtClean="0">
                        <a:latin typeface="Cambria Math" panose="02040503050406030204" pitchFamily="18" charset="0"/>
                      </a:rPr>
                      <m:t>𝑂</m:t>
                    </m:r>
                  </m:oMath>
                </a14:m>
                <a:r>
                  <a:rPr lang="en-US" sz="2600" dirty="0"/>
                  <a:t> is a </a:t>
                </a:r>
                <a:r>
                  <a:rPr lang="en-US" sz="2600" b="1" dirty="0"/>
                  <a:t>container object </a:t>
                </a:r>
                <a:r>
                  <a:rPr lang="en-US" sz="2600" dirty="0"/>
                  <a:t>if it has at least </a:t>
                </a:r>
              </a:p>
              <a:p>
                <a:pPr marL="742950" lvl="1" indent="-285750">
                  <a:buFont typeface="Courier New" panose="02070309020205020404" pitchFamily="49" charset="0"/>
                  <a:buChar char="o"/>
                </a:pPr>
                <a:r>
                  <a:rPr lang="en-US" sz="2000" dirty="0"/>
                  <a:t>One </a:t>
                </a:r>
                <a:r>
                  <a:rPr lang="en-US" sz="2000" b="1" dirty="0"/>
                  <a:t>pointer field </a:t>
                </a:r>
                <a14:m>
                  <m:oMath xmlns:m="http://schemas.openxmlformats.org/officeDocument/2006/math">
                    <m:r>
                      <a:rPr lang="en-US" sz="2000" b="1" i="1" dirty="0" smtClean="0">
                        <a:latin typeface="Cambria Math" panose="02040503050406030204" pitchFamily="18" charset="0"/>
                      </a:rPr>
                      <m:t>𝒇</m:t>
                    </m:r>
                  </m:oMath>
                </a14:m>
                <a:r>
                  <a:rPr lang="en-US" sz="2000" b="1" dirty="0"/>
                  <a:t> </a:t>
                </a:r>
                <a:r>
                  <a:rPr lang="en-US" sz="2000" dirty="0"/>
                  <a:t>of an </a:t>
                </a:r>
                <a:r>
                  <a:rPr lang="en-US" sz="2000" b="1" dirty="0"/>
                  <a:t>open </a:t>
                </a:r>
                <a:r>
                  <a:rPr lang="en-US" sz="2000" dirty="0"/>
                  <a:t>(or raw/coarse) </a:t>
                </a:r>
                <a:r>
                  <a:rPr lang="en-US" sz="2000" b="1" dirty="0"/>
                  <a:t>type</a:t>
                </a:r>
                <a:r>
                  <a:rPr lang="en-US" sz="2000" dirty="0"/>
                  <a:t>,</a:t>
                </a:r>
              </a:p>
              <a:p>
                <a:pPr marL="742950" lvl="1" indent="-285750">
                  <a:buFont typeface="Courier New" panose="02070309020205020404" pitchFamily="49" charset="0"/>
                  <a:buChar char="o"/>
                </a:pPr>
                <a:r>
                  <a:rPr lang="en-US" sz="2000" dirty="0"/>
                  <a:t>An </a:t>
                </a:r>
                <a:r>
                  <a:rPr lang="en-US" sz="2000" b="1" dirty="0"/>
                  <a:t>incoming value flow </a:t>
                </a:r>
                <a:r>
                  <a:rPr lang="en-US" sz="2000" dirty="0" err="1"/>
                  <a:t>s.t.</a:t>
                </a:r>
                <a:r>
                  <a:rPr lang="en-US" sz="2000" dirty="0"/>
                  <a:t> </a:t>
                </a:r>
                <a14:m>
                  <m:oMath xmlns:m="http://schemas.openxmlformats.org/officeDocument/2006/math">
                    <m:sSup>
                      <m:sSupPr>
                        <m:ctrlPr>
                          <a:rPr lang="en-US" sz="2000" i="1" smtClean="0">
                            <a:latin typeface="Cambria Math" panose="02040503050406030204" pitchFamily="18" charset="0"/>
                          </a:rPr>
                        </m:ctrlPr>
                      </m:sSupPr>
                      <m:e>
                        <m:r>
                          <a:rPr lang="en-AU" sz="2000" b="0" i="1" smtClean="0">
                            <a:latin typeface="Cambria Math" panose="02040503050406030204" pitchFamily="18" charset="0"/>
                          </a:rPr>
                          <m:t>𝑡h𝑖𝑠</m:t>
                        </m:r>
                      </m:e>
                      <m:sup>
                        <m:r>
                          <a:rPr lang="en-AU" sz="2000" b="0" i="1" smtClean="0">
                            <a:latin typeface="Cambria Math" panose="02040503050406030204" pitchFamily="18" charset="0"/>
                          </a:rPr>
                          <m:t>𝑚</m:t>
                        </m:r>
                      </m:sup>
                    </m:sSup>
                    <m:r>
                      <a:rPr lang="en-AU" sz="2000" b="0" i="1" smtClean="0">
                        <a:latin typeface="Cambria Math" panose="02040503050406030204" pitchFamily="18" charset="0"/>
                      </a:rPr>
                      <m:t>.</m:t>
                    </m:r>
                    <m:r>
                      <a:rPr lang="en-AU" sz="2000" b="0" i="1" smtClean="0">
                        <a:latin typeface="Cambria Math" panose="02040503050406030204" pitchFamily="18" charset="0"/>
                      </a:rPr>
                      <m:t>𝑓</m:t>
                    </m:r>
                    <m:r>
                      <a:rPr lang="en-AU" sz="2000" b="0" i="1" smtClean="0">
                        <a:latin typeface="Cambria Math" panose="02040503050406030204" pitchFamily="18" charset="0"/>
                      </a:rPr>
                      <m:t>.∗ =</m:t>
                    </m:r>
                    <m:r>
                      <a:rPr lang="en-AU" sz="2000" b="0" i="1" smtClean="0">
                        <a:latin typeface="Cambria Math" panose="02040503050406030204" pitchFamily="18" charset="0"/>
                      </a:rPr>
                      <m:t>𝑝</m:t>
                    </m:r>
                    <m:r>
                      <a:rPr lang="en-AU" sz="2000" b="0" i="1" smtClean="0">
                        <a:latin typeface="Cambria Math" panose="02040503050406030204" pitchFamily="18" charset="0"/>
                      </a:rPr>
                      <m:t> (</m:t>
                    </m:r>
                    <m:r>
                      <a:rPr lang="en-AU" sz="2000" b="0" i="1" smtClean="0">
                        <a:latin typeface="Cambria Math" panose="02040503050406030204" pitchFamily="18" charset="0"/>
                      </a:rPr>
                      <m:t>𝑝</m:t>
                    </m:r>
                    <m:r>
                      <a:rPr lang="en-AU" sz="2000" b="0" i="1" smtClean="0">
                        <a:latin typeface="Cambria Math" panose="02040503050406030204" pitchFamily="18" charset="0"/>
                        <a:ea typeface="Cambria Math" panose="02040503050406030204" pitchFamily="18" charset="0"/>
                      </a:rPr>
                      <m:t>∈</m:t>
                    </m:r>
                    <m:d>
                      <m:dPr>
                        <m:begChr m:val="{"/>
                        <m:endChr m:val="}"/>
                        <m:ctrlPr>
                          <a:rPr lang="en-AU" sz="2000" b="0" i="1" smtClean="0">
                            <a:latin typeface="Cambria Math" panose="02040503050406030204" pitchFamily="18" charset="0"/>
                            <a:ea typeface="Cambria Math" panose="02040503050406030204" pitchFamily="18" charset="0"/>
                          </a:rPr>
                        </m:ctrlPr>
                      </m:dPr>
                      <m:e>
                        <m:sSubSup>
                          <m:sSubSupPr>
                            <m:ctrlPr>
                              <a:rPr lang="en-AU" sz="2000" b="0" i="1" smtClean="0">
                                <a:latin typeface="Cambria Math" panose="02040503050406030204" pitchFamily="18" charset="0"/>
                                <a:ea typeface="Cambria Math" panose="02040503050406030204" pitchFamily="18" charset="0"/>
                              </a:rPr>
                            </m:ctrlPr>
                          </m:sSubSupPr>
                          <m:e>
                            <m:r>
                              <a:rPr lang="en-AU" sz="2000" b="0" i="1" smtClean="0">
                                <a:latin typeface="Cambria Math" panose="02040503050406030204" pitchFamily="18" charset="0"/>
                                <a:ea typeface="Cambria Math" panose="02040503050406030204" pitchFamily="18" charset="0"/>
                              </a:rPr>
                              <m:t>𝑝</m:t>
                            </m:r>
                          </m:e>
                          <m:sub>
                            <m:r>
                              <a:rPr lang="en-AU" sz="2000" b="0" i="1" smtClean="0">
                                <a:latin typeface="Cambria Math" panose="02040503050406030204" pitchFamily="18" charset="0"/>
                                <a:ea typeface="Cambria Math" panose="02040503050406030204" pitchFamily="18" charset="0"/>
                              </a:rPr>
                              <m:t>𝑖</m:t>
                            </m:r>
                          </m:sub>
                          <m:sup>
                            <m:r>
                              <a:rPr lang="en-AU" sz="2000" b="0" i="1" smtClean="0">
                                <a:latin typeface="Cambria Math" panose="02040503050406030204" pitchFamily="18" charset="0"/>
                                <a:ea typeface="Cambria Math" panose="02040503050406030204" pitchFamily="18" charset="0"/>
                              </a:rPr>
                              <m:t>𝑚</m:t>
                            </m:r>
                          </m:sup>
                        </m:sSubSup>
                      </m:e>
                    </m:d>
                    <m:r>
                      <a:rPr lang="en-AU" sz="2000" b="0" i="1" smtClean="0">
                        <a:latin typeface="Cambria Math" panose="02040503050406030204" pitchFamily="18" charset="0"/>
                        <a:ea typeface="Cambria Math" panose="02040503050406030204" pitchFamily="18" charset="0"/>
                      </a:rPr>
                      <m:t>)</m:t>
                    </m:r>
                  </m:oMath>
                </a14:m>
                <a:r>
                  <a:rPr lang="en-US" sz="2000" dirty="0"/>
                  <a:t> , and</a:t>
                </a:r>
              </a:p>
              <a:p>
                <a:pPr marL="742950" lvl="1" indent="-285750">
                  <a:buFont typeface="Courier New" panose="02070309020205020404" pitchFamily="49" charset="0"/>
                  <a:buChar char="o"/>
                </a:pPr>
                <a:r>
                  <a:rPr lang="en-US" sz="2000" dirty="0"/>
                  <a:t>An </a:t>
                </a:r>
                <a:r>
                  <a:rPr lang="en-US" sz="2000" b="1" dirty="0"/>
                  <a:t>outgoing value flow </a:t>
                </a:r>
                <a:r>
                  <a:rPr lang="en-US" sz="2000" dirty="0" err="1"/>
                  <a:t>s.t.</a:t>
                </a:r>
                <a:r>
                  <a:rPr lang="en-US" sz="2000" dirty="0"/>
                  <a:t> </a:t>
                </a:r>
                <a14:m>
                  <m:oMath xmlns:m="http://schemas.openxmlformats.org/officeDocument/2006/math">
                    <m:r>
                      <a:rPr lang="en-AU" sz="2000" b="0" i="1" smtClean="0">
                        <a:latin typeface="Cambria Math" panose="02040503050406030204" pitchFamily="18" charset="0"/>
                      </a:rPr>
                      <m:t>𝑣</m:t>
                    </m:r>
                    <m:r>
                      <a:rPr lang="en-AU" sz="2000" b="0" i="1" smtClean="0">
                        <a:latin typeface="Cambria Math" panose="02040503050406030204" pitchFamily="18" charset="0"/>
                      </a:rPr>
                      <m:t>.∗ = </m:t>
                    </m:r>
                    <m:sSup>
                      <m:sSupPr>
                        <m:ctrlPr>
                          <a:rPr lang="en-AU" sz="2000" b="0" i="1" smtClean="0">
                            <a:latin typeface="Cambria Math" panose="02040503050406030204" pitchFamily="18" charset="0"/>
                          </a:rPr>
                        </m:ctrlPr>
                      </m:sSupPr>
                      <m:e>
                        <m:r>
                          <a:rPr lang="en-AU" sz="2000" b="0" i="1" smtClean="0">
                            <a:latin typeface="Cambria Math" panose="02040503050406030204" pitchFamily="18" charset="0"/>
                          </a:rPr>
                          <m:t>𝑡h𝑖𝑠</m:t>
                        </m:r>
                      </m:e>
                      <m:sup>
                        <m:sSup>
                          <m:sSupPr>
                            <m:ctrlPr>
                              <a:rPr lang="en-AU" sz="2000" b="0" i="1" smtClean="0">
                                <a:latin typeface="Cambria Math" panose="02040503050406030204" pitchFamily="18" charset="0"/>
                              </a:rPr>
                            </m:ctrlPr>
                          </m:sSupPr>
                          <m:e>
                            <m:r>
                              <a:rPr lang="en-AU" sz="2000" b="0" i="1" smtClean="0">
                                <a:latin typeface="Cambria Math" panose="02040503050406030204" pitchFamily="18" charset="0"/>
                              </a:rPr>
                              <m:t>𝑚</m:t>
                            </m:r>
                          </m:e>
                          <m:sup>
                            <m:r>
                              <a:rPr lang="en-AU" sz="2000" b="0" i="1" smtClean="0">
                                <a:latin typeface="Cambria Math" panose="02040503050406030204" pitchFamily="18" charset="0"/>
                              </a:rPr>
                              <m:t>′</m:t>
                            </m:r>
                          </m:sup>
                        </m:sSup>
                      </m:sup>
                    </m:sSup>
                    <m:r>
                      <a:rPr lang="en-AU" sz="2000" b="0" i="1" smtClean="0">
                        <a:latin typeface="Cambria Math" panose="02040503050406030204" pitchFamily="18" charset="0"/>
                      </a:rPr>
                      <m:t>.</m:t>
                    </m:r>
                    <m:r>
                      <a:rPr lang="en-AU" sz="2000" b="0" i="1" smtClean="0">
                        <a:latin typeface="Cambria Math" panose="02040503050406030204" pitchFamily="18" charset="0"/>
                      </a:rPr>
                      <m:t>𝑓</m:t>
                    </m:r>
                    <m:r>
                      <a:rPr lang="en-AU" sz="2000" b="0" i="1" smtClean="0">
                        <a:latin typeface="Cambria Math" panose="02040503050406030204" pitchFamily="18" charset="0"/>
                      </a:rPr>
                      <m:t>.∗(</m:t>
                    </m:r>
                    <m:r>
                      <a:rPr lang="en-AU" sz="2000" b="0" i="1" smtClean="0">
                        <a:latin typeface="Cambria Math" panose="02040503050406030204" pitchFamily="18" charset="0"/>
                      </a:rPr>
                      <m:t>𝑣</m:t>
                    </m:r>
                    <m:r>
                      <a:rPr lang="en-AU" sz="2000" b="0" i="1" smtClean="0">
                        <a:latin typeface="Cambria Math" panose="02040503050406030204" pitchFamily="18" charset="0"/>
                        <a:ea typeface="Cambria Math" panose="02040503050406030204" pitchFamily="18" charset="0"/>
                      </a:rPr>
                      <m:t>∈{</m:t>
                    </m:r>
                    <m:sSup>
                      <m:sSupPr>
                        <m:ctrlPr>
                          <a:rPr lang="en-AU" sz="2000" b="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𝑟𝑒𝑡</m:t>
                        </m:r>
                      </m:e>
                      <m:sup>
                        <m:sSup>
                          <m:sSupPr>
                            <m:ctrlPr>
                              <a:rPr lang="en-AU" sz="2000" b="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𝑚</m:t>
                            </m:r>
                          </m:e>
                          <m:sup>
                            <m:r>
                              <a:rPr lang="en-AU" sz="2000" b="0" i="1" smtClean="0">
                                <a:latin typeface="Cambria Math" panose="02040503050406030204" pitchFamily="18" charset="0"/>
                                <a:ea typeface="Cambria Math" panose="02040503050406030204" pitchFamily="18" charset="0"/>
                              </a:rPr>
                              <m:t>′</m:t>
                            </m:r>
                          </m:sup>
                        </m:sSup>
                      </m:sup>
                    </m:sSup>
                    <m:r>
                      <a:rPr lang="en-AU" sz="2000" b="0" i="1" smtClean="0">
                        <a:latin typeface="Cambria Math" panose="02040503050406030204" pitchFamily="18" charset="0"/>
                        <a:ea typeface="Cambria Math" panose="02040503050406030204" pitchFamily="18" charset="0"/>
                      </a:rPr>
                      <m:t>,</m:t>
                    </m:r>
                    <m:sSubSup>
                      <m:sSubSupPr>
                        <m:ctrlPr>
                          <a:rPr lang="en-AU" sz="2000" b="0" i="1" smtClean="0">
                            <a:latin typeface="Cambria Math" panose="02040503050406030204" pitchFamily="18" charset="0"/>
                            <a:ea typeface="Cambria Math" panose="02040503050406030204" pitchFamily="18" charset="0"/>
                          </a:rPr>
                        </m:ctrlPr>
                      </m:sSubSupPr>
                      <m:e>
                        <m:r>
                          <a:rPr lang="en-AU" sz="2000" b="0" i="1" smtClean="0">
                            <a:latin typeface="Cambria Math" panose="02040503050406030204" pitchFamily="18" charset="0"/>
                            <a:ea typeface="Cambria Math" panose="02040503050406030204" pitchFamily="18" charset="0"/>
                          </a:rPr>
                          <m:t>𝑝</m:t>
                        </m:r>
                      </m:e>
                      <m:sub>
                        <m:r>
                          <a:rPr lang="en-AU" sz="2000" b="0" i="1" smtClean="0">
                            <a:latin typeface="Cambria Math" panose="02040503050406030204" pitchFamily="18" charset="0"/>
                            <a:ea typeface="Cambria Math" panose="02040503050406030204" pitchFamily="18" charset="0"/>
                          </a:rPr>
                          <m:t>𝑖</m:t>
                        </m:r>
                      </m:sub>
                      <m:sup>
                        <m:sSup>
                          <m:sSupPr>
                            <m:ctrlPr>
                              <a:rPr lang="en-AU" sz="2000" b="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𝑚</m:t>
                            </m:r>
                          </m:e>
                          <m:sup>
                            <m:r>
                              <a:rPr lang="en-AU" sz="2000" b="0" i="1" smtClean="0">
                                <a:latin typeface="Cambria Math" panose="02040503050406030204" pitchFamily="18" charset="0"/>
                                <a:ea typeface="Cambria Math" panose="02040503050406030204" pitchFamily="18" charset="0"/>
                              </a:rPr>
                              <m:t>′</m:t>
                            </m:r>
                          </m:sup>
                        </m:sSup>
                      </m:sup>
                    </m:sSubSup>
                    <m:r>
                      <a:rPr lang="en-AU" sz="2000" b="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rPr>
                      <m:t>)</m:t>
                    </m:r>
                  </m:oMath>
                </a14:m>
                <a:endParaRPr lang="en-US" sz="2000" dirty="0"/>
              </a:p>
              <a:p>
                <a:pPr marL="742950" lvl="1" indent="-285750">
                  <a:buFont typeface="Courier New" panose="02070309020205020404" pitchFamily="49" charset="0"/>
                  <a:buChar char="o"/>
                </a:pPr>
                <a14:m>
                  <m:oMath xmlns:m="http://schemas.openxmlformats.org/officeDocument/2006/math">
                    <m:r>
                      <a:rPr lang="en-AU" sz="2000" b="0" i="1" smtClean="0">
                        <a:latin typeface="Cambria Math" panose="02040503050406030204" pitchFamily="18" charset="0"/>
                      </a:rPr>
                      <m:t>𝑚</m:t>
                    </m:r>
                  </m:oMath>
                </a14:m>
                <a:r>
                  <a:rPr lang="en-US" sz="2000" dirty="0"/>
                  <a:t> and </a:t>
                </a:r>
                <a14:m>
                  <m:oMath xmlns:m="http://schemas.openxmlformats.org/officeDocument/2006/math">
                    <m:sSup>
                      <m:sSupPr>
                        <m:ctrlPr>
                          <a:rPr lang="en-US" sz="2000" i="1" smtClean="0">
                            <a:latin typeface="Cambria Math" panose="02040503050406030204" pitchFamily="18" charset="0"/>
                          </a:rPr>
                        </m:ctrlPr>
                      </m:sSupPr>
                      <m:e>
                        <m:r>
                          <a:rPr lang="en-AU" sz="2000" b="0" i="1" smtClean="0">
                            <a:latin typeface="Cambria Math" panose="02040503050406030204" pitchFamily="18" charset="0"/>
                          </a:rPr>
                          <m:t>𝑚</m:t>
                        </m:r>
                      </m:e>
                      <m:sup>
                        <m:r>
                          <a:rPr lang="en-AU" sz="2000" b="0" i="1" smtClean="0">
                            <a:latin typeface="Cambria Math" panose="02040503050406030204" pitchFamily="18" charset="0"/>
                          </a:rPr>
                          <m:t>′</m:t>
                        </m:r>
                      </m:sup>
                    </m:sSup>
                  </m:oMath>
                </a14:m>
                <a:r>
                  <a:rPr lang="en-US" sz="2000" dirty="0"/>
                  <a:t> are methods invoked on </a:t>
                </a:r>
                <a14:m>
                  <m:oMath xmlns:m="http://schemas.openxmlformats.org/officeDocument/2006/math">
                    <m:r>
                      <a:rPr lang="en-US" sz="2000" i="1" dirty="0" smtClean="0">
                        <a:latin typeface="Cambria Math" panose="02040503050406030204" pitchFamily="18" charset="0"/>
                      </a:rPr>
                      <m:t>𝑂</m:t>
                    </m:r>
                  </m:oMath>
                </a14:m>
                <a:endParaRPr lang="en-US" sz="2000" dirty="0"/>
              </a:p>
            </p:txBody>
          </p:sp>
        </mc:Choice>
        <mc:Fallback xmlns="">
          <p:sp>
            <p:nvSpPr>
              <p:cNvPr id="8" name="TextBox 7">
                <a:extLst>
                  <a:ext uri="{FF2B5EF4-FFF2-40B4-BE49-F238E27FC236}">
                    <a16:creationId xmlns:a16="http://schemas.microsoft.com/office/drawing/2014/main" id="{28E89207-B05C-7FEE-C4EC-E1CA5B073510}"/>
                  </a:ext>
                </a:extLst>
              </p:cNvPr>
              <p:cNvSpPr txBox="1">
                <a:spLocks noRot="1" noChangeAspect="1" noMove="1" noResize="1" noEditPoints="1" noAdjustHandles="1" noChangeArrowheads="1" noChangeShapeType="1" noTextEdit="1"/>
              </p:cNvSpPr>
              <p:nvPr/>
            </p:nvSpPr>
            <p:spPr>
              <a:xfrm>
                <a:off x="285241" y="813974"/>
                <a:ext cx="8788002" cy="1785745"/>
              </a:xfrm>
              <a:prstGeom prst="rect">
                <a:avLst/>
              </a:prstGeom>
              <a:blipFill>
                <a:blip r:embed="rId3"/>
                <a:stretch>
                  <a:fillRect l="-1154" t="-3546" b="-567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2AC2497-F4B2-3422-09C0-FC238976F0E0}"/>
              </a:ext>
            </a:extLst>
          </p:cNvPr>
          <p:cNvSpPr txBox="1"/>
          <p:nvPr/>
        </p:nvSpPr>
        <p:spPr>
          <a:xfrm>
            <a:off x="285242" y="2683422"/>
            <a:ext cx="4377438" cy="892552"/>
          </a:xfrm>
          <a:prstGeom prst="rect">
            <a:avLst/>
          </a:prstGeom>
          <a:noFill/>
        </p:spPr>
        <p:txBody>
          <a:bodyPr wrap="square">
            <a:spAutoFit/>
          </a:bodyPr>
          <a:lstStyle/>
          <a:p>
            <a:pPr marL="285750" indent="-285750">
              <a:buFont typeface="Wingdings" pitchFamily="2" charset="2"/>
              <a:buChar char="q"/>
            </a:pPr>
            <a:r>
              <a:rPr lang="en-US" sz="2600" dirty="0"/>
              <a:t>An</a:t>
            </a:r>
            <a:r>
              <a:rPr lang="zh-CN" altLang="en-US" sz="2600" dirty="0"/>
              <a:t> </a:t>
            </a:r>
            <a:r>
              <a:rPr lang="en-US" sz="2600" dirty="0"/>
              <a:t>example</a:t>
            </a:r>
          </a:p>
          <a:p>
            <a:pPr marL="914400" lvl="1" indent="-457200">
              <a:buFont typeface="Courier New" panose="02070309020205020404" pitchFamily="49" charset="0"/>
              <a:buChar char="o"/>
            </a:pPr>
            <a:r>
              <a:rPr lang="en-US" sz="2600" b="1" dirty="0"/>
              <a:t>S1</a:t>
            </a:r>
            <a:r>
              <a:rPr lang="en-US" sz="2600" dirty="0">
                <a:solidFill>
                  <a:schemeClr val="tx1"/>
                </a:solidFill>
              </a:rPr>
              <a:t> is a container object</a:t>
            </a:r>
          </a:p>
        </p:txBody>
      </p:sp>
      <p:sp>
        <p:nvSpPr>
          <p:cNvPr id="11" name="TextBox 10">
            <a:extLst>
              <a:ext uri="{FF2B5EF4-FFF2-40B4-BE49-F238E27FC236}">
                <a16:creationId xmlns:a16="http://schemas.microsoft.com/office/drawing/2014/main" id="{E238DDD0-2295-7A53-272D-734C57B67E1B}"/>
              </a:ext>
            </a:extLst>
          </p:cNvPr>
          <p:cNvSpPr txBox="1"/>
          <p:nvPr/>
        </p:nvSpPr>
        <p:spPr>
          <a:xfrm>
            <a:off x="4583167" y="3525982"/>
            <a:ext cx="4410564" cy="2800767"/>
          </a:xfrm>
          <a:prstGeom prst="rect">
            <a:avLst/>
          </a:prstGeom>
          <a:solidFill>
            <a:schemeClr val="bg1">
              <a:lumMod val="95000"/>
            </a:schemeClr>
          </a:solidFill>
          <a:ln w="12700">
            <a:solidFill>
              <a:schemeClr val="tx1"/>
            </a:solidFill>
            <a:prstDash val="dash"/>
          </a:ln>
        </p:spPr>
        <p:txBody>
          <a:bodyPr wrap="square">
            <a:spAutoFit/>
          </a:bodyPr>
          <a:lstStyle/>
          <a:p>
            <a:r>
              <a:rPr lang="en-AU" sz="1600" dirty="0">
                <a:effectLst/>
              </a:rPr>
              <a:t>  4 </a:t>
            </a:r>
            <a:r>
              <a:rPr lang="en-AU" sz="1600" dirty="0">
                <a:solidFill>
                  <a:srgbClr val="26C6DA"/>
                </a:solidFill>
                <a:effectLst/>
              </a:rPr>
              <a:t>class</a:t>
            </a:r>
            <a:r>
              <a:rPr lang="en-AU" sz="1600" dirty="0"/>
              <a:t> </a:t>
            </a:r>
            <a:r>
              <a:rPr lang="en-AU" sz="1600" dirty="0">
                <a:solidFill>
                  <a:srgbClr val="FF8A80"/>
                </a:solidFill>
                <a:effectLst/>
              </a:rPr>
              <a:t>HashSet</a:t>
            </a:r>
            <a:r>
              <a:rPr lang="en-AU" sz="1600" dirty="0"/>
              <a:t> </a:t>
            </a:r>
            <a:r>
              <a:rPr lang="en-AU" sz="1600" dirty="0">
                <a:solidFill>
                  <a:srgbClr val="90A4AE"/>
                </a:solidFill>
                <a:effectLst/>
              </a:rPr>
              <a:t>{</a:t>
            </a:r>
            <a:r>
              <a:rPr lang="en-AU" sz="1600" dirty="0"/>
              <a:t> </a:t>
            </a:r>
            <a:r>
              <a:rPr lang="en-AU" sz="1600" dirty="0">
                <a:solidFill>
                  <a:srgbClr val="607D8B"/>
                </a:solidFill>
                <a:effectLst/>
              </a:rPr>
              <a:t>// in </a:t>
            </a:r>
            <a:r>
              <a:rPr lang="en-AU" sz="1600" dirty="0" err="1">
                <a:solidFill>
                  <a:srgbClr val="607D8B"/>
                </a:solidFill>
                <a:effectLst/>
              </a:rPr>
              <a:t>java.util</a:t>
            </a:r>
            <a:r>
              <a:rPr lang="en-AU" sz="1600" dirty="0">
                <a:solidFill>
                  <a:srgbClr val="607D8B"/>
                </a:solidFill>
                <a:effectLst/>
              </a:rPr>
              <a:t>;</a:t>
            </a:r>
            <a:r>
              <a:rPr lang="en-AU" sz="1600" dirty="0"/>
              <a:t> </a:t>
            </a:r>
          </a:p>
          <a:p>
            <a:r>
              <a:rPr lang="en-AU" sz="1600" dirty="0">
                <a:solidFill>
                  <a:srgbClr val="FF8A80"/>
                </a:solidFill>
                <a:effectLst/>
              </a:rPr>
              <a:t>  </a:t>
            </a:r>
            <a:r>
              <a:rPr lang="en-AU" sz="1600" dirty="0">
                <a:effectLst/>
              </a:rPr>
              <a:t>5</a:t>
            </a:r>
            <a:r>
              <a:rPr lang="en-AU" sz="1600" dirty="0">
                <a:solidFill>
                  <a:srgbClr val="FF8A80"/>
                </a:solidFill>
                <a:effectLst/>
              </a:rPr>
              <a:t>     HashMap</a:t>
            </a:r>
            <a:r>
              <a:rPr lang="en-AU" sz="1600" dirty="0"/>
              <a:t> map</a:t>
            </a:r>
            <a:r>
              <a:rPr lang="en-AU" sz="1600" dirty="0">
                <a:solidFill>
                  <a:srgbClr val="90A4AE"/>
                </a:solidFill>
                <a:effectLst/>
              </a:rPr>
              <a:t>;</a:t>
            </a:r>
            <a:r>
              <a:rPr lang="en-AU" sz="1600" dirty="0"/>
              <a:t> </a:t>
            </a:r>
          </a:p>
          <a:p>
            <a:r>
              <a:rPr lang="en-AU" sz="1600" dirty="0">
                <a:solidFill>
                  <a:srgbClr val="26C6DA"/>
                </a:solidFill>
                <a:effectLst/>
              </a:rPr>
              <a:t>  </a:t>
            </a:r>
            <a:r>
              <a:rPr lang="en-AU" sz="1600" dirty="0">
                <a:effectLst/>
              </a:rPr>
              <a:t>6</a:t>
            </a:r>
            <a:r>
              <a:rPr lang="en-AU" sz="1600" dirty="0">
                <a:solidFill>
                  <a:srgbClr val="26C6DA"/>
                </a:solidFill>
                <a:effectLst/>
              </a:rPr>
              <a:t>     static</a:t>
            </a:r>
            <a:r>
              <a:rPr lang="en-AU" sz="1600" dirty="0"/>
              <a:t> </a:t>
            </a:r>
            <a:r>
              <a:rPr lang="en-AU" sz="1600" dirty="0">
                <a:solidFill>
                  <a:srgbClr val="FF8A80"/>
                </a:solidFill>
                <a:effectLst/>
              </a:rPr>
              <a:t>Object</a:t>
            </a:r>
            <a:r>
              <a:rPr lang="en-AU" sz="1600" dirty="0"/>
              <a:t> g </a:t>
            </a:r>
            <a:r>
              <a:rPr lang="en-AU" sz="1600" dirty="0">
                <a:solidFill>
                  <a:srgbClr val="90A4AE"/>
                </a:solidFill>
                <a:effectLst/>
              </a:rPr>
              <a:t>=</a:t>
            </a:r>
            <a:r>
              <a:rPr lang="en-AU" sz="1600" dirty="0"/>
              <a:t> </a:t>
            </a:r>
            <a:r>
              <a:rPr lang="en-AU" sz="1600" dirty="0">
                <a:solidFill>
                  <a:srgbClr val="26C6DA"/>
                </a:solidFill>
                <a:effectLst/>
              </a:rPr>
              <a:t>new</a:t>
            </a:r>
            <a:r>
              <a:rPr lang="en-AU" sz="1600" dirty="0"/>
              <a:t> </a:t>
            </a:r>
            <a:r>
              <a:rPr lang="en-AU" sz="1600" dirty="0">
                <a:solidFill>
                  <a:srgbClr val="FF8A80"/>
                </a:solidFill>
                <a:effectLst/>
              </a:rPr>
              <a:t>Object</a:t>
            </a:r>
            <a:r>
              <a:rPr lang="en-AU" sz="1600" dirty="0">
                <a:solidFill>
                  <a:srgbClr val="90A4AE"/>
                </a:solidFill>
                <a:effectLst/>
              </a:rPr>
              <a:t>();</a:t>
            </a:r>
            <a:r>
              <a:rPr lang="en-AU" sz="1600" dirty="0"/>
              <a:t> </a:t>
            </a:r>
            <a:r>
              <a:rPr lang="en-AU" sz="1600" dirty="0">
                <a:solidFill>
                  <a:srgbClr val="607D8B"/>
                </a:solidFill>
                <a:effectLst/>
              </a:rPr>
              <a:t>// O3</a:t>
            </a:r>
            <a:r>
              <a:rPr lang="en-AU" sz="1600" dirty="0"/>
              <a:t> </a:t>
            </a:r>
          </a:p>
          <a:p>
            <a:r>
              <a:rPr lang="en-AU" sz="1600" dirty="0"/>
              <a:t>  </a:t>
            </a:r>
            <a:r>
              <a:rPr lang="en-AU" sz="1600" dirty="0">
                <a:effectLst/>
              </a:rPr>
              <a:t>7</a:t>
            </a:r>
            <a:r>
              <a:rPr lang="en-AU" sz="1600" dirty="0">
                <a:solidFill>
                  <a:srgbClr val="FF8A80"/>
                </a:solidFill>
                <a:effectLst/>
              </a:rPr>
              <a:t>     HashSet</a:t>
            </a:r>
            <a:r>
              <a:rPr lang="en-AU" sz="1600" dirty="0">
                <a:solidFill>
                  <a:srgbClr val="90A4AE"/>
                </a:solidFill>
                <a:effectLst/>
              </a:rPr>
              <a:t>()</a:t>
            </a:r>
            <a:r>
              <a:rPr lang="en-AU" sz="1600" dirty="0"/>
              <a:t> </a:t>
            </a:r>
            <a:r>
              <a:rPr lang="en-AU" sz="1600" dirty="0">
                <a:solidFill>
                  <a:srgbClr val="90A4AE"/>
                </a:solidFill>
                <a:effectLst/>
              </a:rPr>
              <a:t>{</a:t>
            </a:r>
            <a:r>
              <a:rPr lang="en-AU" sz="1600" dirty="0"/>
              <a:t> </a:t>
            </a:r>
            <a:r>
              <a:rPr lang="en-AU" sz="1600" dirty="0" err="1">
                <a:solidFill>
                  <a:srgbClr val="26C6DA"/>
                </a:solidFill>
                <a:effectLst/>
              </a:rPr>
              <a:t>this</a:t>
            </a:r>
            <a:r>
              <a:rPr lang="en-AU" sz="1600" dirty="0" err="1">
                <a:solidFill>
                  <a:srgbClr val="90A4AE"/>
                </a:solidFill>
                <a:effectLst/>
              </a:rPr>
              <a:t>.</a:t>
            </a:r>
            <a:r>
              <a:rPr lang="en-AU" sz="1600" dirty="0" err="1"/>
              <a:t>map</a:t>
            </a:r>
            <a:r>
              <a:rPr lang="en-AU" sz="1600" dirty="0"/>
              <a:t> </a:t>
            </a:r>
            <a:r>
              <a:rPr lang="en-AU" sz="1600" dirty="0">
                <a:solidFill>
                  <a:srgbClr val="90A4AE"/>
                </a:solidFill>
                <a:effectLst/>
              </a:rPr>
              <a:t>=</a:t>
            </a:r>
            <a:r>
              <a:rPr lang="en-AU" sz="1600" dirty="0"/>
              <a:t> </a:t>
            </a:r>
            <a:r>
              <a:rPr lang="en-AU" sz="1600" dirty="0">
                <a:solidFill>
                  <a:srgbClr val="26C6DA"/>
                </a:solidFill>
                <a:effectLst/>
              </a:rPr>
              <a:t>new</a:t>
            </a:r>
            <a:r>
              <a:rPr lang="en-AU" sz="1600" dirty="0"/>
              <a:t> </a:t>
            </a:r>
            <a:r>
              <a:rPr lang="en-AU" sz="1600" dirty="0">
                <a:solidFill>
                  <a:srgbClr val="FF8A80"/>
                </a:solidFill>
                <a:effectLst/>
              </a:rPr>
              <a:t>HashMap</a:t>
            </a:r>
            <a:r>
              <a:rPr lang="en-AU" sz="1600" dirty="0">
                <a:solidFill>
                  <a:srgbClr val="90A4AE"/>
                </a:solidFill>
                <a:effectLst/>
              </a:rPr>
              <a:t>();</a:t>
            </a:r>
            <a:r>
              <a:rPr lang="en-AU" sz="1600" dirty="0"/>
              <a:t> </a:t>
            </a:r>
            <a:r>
              <a:rPr lang="en-AU" sz="1600" dirty="0">
                <a:solidFill>
                  <a:srgbClr val="607D8B"/>
                </a:solidFill>
                <a:effectLst/>
              </a:rPr>
              <a:t>// M</a:t>
            </a:r>
            <a:r>
              <a:rPr lang="en-AU" sz="1600" dirty="0"/>
              <a:t> </a:t>
            </a:r>
            <a:r>
              <a:rPr lang="en-AU" sz="1600" dirty="0">
                <a:solidFill>
                  <a:srgbClr val="90A4AE"/>
                </a:solidFill>
                <a:effectLst/>
              </a:rPr>
              <a:t>}</a:t>
            </a:r>
            <a:endParaRPr lang="en-AU" sz="1600" dirty="0"/>
          </a:p>
          <a:p>
            <a:r>
              <a:rPr lang="en-AU" sz="1600" dirty="0"/>
              <a:t>  </a:t>
            </a:r>
            <a:r>
              <a:rPr lang="en-AU" sz="1600" dirty="0">
                <a:effectLst/>
              </a:rPr>
              <a:t>8</a:t>
            </a:r>
            <a:r>
              <a:rPr lang="en-AU" sz="1600" dirty="0">
                <a:solidFill>
                  <a:srgbClr val="26C6DA"/>
                </a:solidFill>
                <a:effectLst/>
              </a:rPr>
              <a:t>     void</a:t>
            </a:r>
            <a:r>
              <a:rPr lang="en-AU" sz="1600" dirty="0"/>
              <a:t> add</a:t>
            </a:r>
            <a:r>
              <a:rPr lang="en-AU" sz="1600" dirty="0">
                <a:solidFill>
                  <a:srgbClr val="90A4AE"/>
                </a:solidFill>
                <a:effectLst/>
              </a:rPr>
              <a:t>(</a:t>
            </a:r>
            <a:r>
              <a:rPr lang="en-AU" sz="1600" dirty="0">
                <a:solidFill>
                  <a:srgbClr val="FF8A80"/>
                </a:solidFill>
                <a:effectLst/>
              </a:rPr>
              <a:t>Object</a:t>
            </a:r>
            <a:r>
              <a:rPr lang="en-AU" sz="1600" dirty="0"/>
              <a:t> p</a:t>
            </a:r>
            <a:r>
              <a:rPr lang="en-AU" sz="1600" dirty="0">
                <a:solidFill>
                  <a:srgbClr val="90A4AE"/>
                </a:solidFill>
                <a:effectLst/>
              </a:rPr>
              <a:t>)</a:t>
            </a:r>
            <a:r>
              <a:rPr lang="en-AU" sz="1600" dirty="0"/>
              <a:t> </a:t>
            </a:r>
            <a:r>
              <a:rPr lang="en-AU" sz="1600" dirty="0">
                <a:solidFill>
                  <a:srgbClr val="90A4AE"/>
                </a:solidFill>
                <a:effectLst/>
              </a:rPr>
              <a:t>{</a:t>
            </a:r>
            <a:r>
              <a:rPr lang="en-AU" sz="1600" dirty="0"/>
              <a:t> </a:t>
            </a:r>
          </a:p>
          <a:p>
            <a:r>
              <a:rPr lang="en-AU" sz="1600" dirty="0"/>
              <a:t>  </a:t>
            </a:r>
            <a:r>
              <a:rPr lang="en-AU" sz="1600" dirty="0">
                <a:effectLst/>
              </a:rPr>
              <a:t>9</a:t>
            </a:r>
            <a:r>
              <a:rPr lang="en-AU" sz="1600" dirty="0">
                <a:solidFill>
                  <a:srgbClr val="26C6DA"/>
                </a:solidFill>
                <a:effectLst/>
              </a:rPr>
              <a:t>            </a:t>
            </a:r>
            <a:r>
              <a:rPr lang="en-AU" sz="1600" dirty="0" err="1">
                <a:solidFill>
                  <a:srgbClr val="26C6DA"/>
                </a:solidFill>
                <a:effectLst/>
              </a:rPr>
              <a:t>this</a:t>
            </a:r>
            <a:r>
              <a:rPr lang="en-AU" sz="1600" dirty="0" err="1">
                <a:solidFill>
                  <a:srgbClr val="90A4AE"/>
                </a:solidFill>
                <a:effectLst/>
              </a:rPr>
              <a:t>.</a:t>
            </a:r>
            <a:r>
              <a:rPr lang="en-AU" sz="1600" dirty="0" err="1"/>
              <a:t>map</a:t>
            </a:r>
            <a:r>
              <a:rPr lang="en-AU" sz="1600" dirty="0" err="1">
                <a:solidFill>
                  <a:srgbClr val="90A4AE"/>
                </a:solidFill>
                <a:effectLst/>
              </a:rPr>
              <a:t>.</a:t>
            </a:r>
            <a:r>
              <a:rPr lang="en-AU" sz="1600" dirty="0" err="1"/>
              <a:t>put</a:t>
            </a:r>
            <a:r>
              <a:rPr lang="en-AU" sz="1600" dirty="0">
                <a:solidFill>
                  <a:srgbClr val="90A4AE"/>
                </a:solidFill>
                <a:effectLst/>
              </a:rPr>
              <a:t>(</a:t>
            </a:r>
            <a:r>
              <a:rPr lang="en-AU" sz="1600" dirty="0"/>
              <a:t>p</a:t>
            </a:r>
            <a:r>
              <a:rPr lang="en-AU" sz="1600" dirty="0">
                <a:solidFill>
                  <a:srgbClr val="90A4AE"/>
                </a:solidFill>
                <a:effectLst/>
              </a:rPr>
              <a:t>,</a:t>
            </a:r>
            <a:r>
              <a:rPr lang="en-AU" sz="1600" dirty="0"/>
              <a:t> g</a:t>
            </a:r>
            <a:r>
              <a:rPr lang="en-AU" sz="1600" dirty="0">
                <a:solidFill>
                  <a:srgbClr val="90A4AE"/>
                </a:solidFill>
                <a:effectLst/>
              </a:rPr>
              <a:t>);</a:t>
            </a:r>
            <a:r>
              <a:rPr lang="en-AU" sz="1600" dirty="0"/>
              <a:t> </a:t>
            </a:r>
            <a:r>
              <a:rPr lang="en-AU" sz="1600" dirty="0">
                <a:solidFill>
                  <a:srgbClr val="90A4AE"/>
                </a:solidFill>
                <a:effectLst/>
              </a:rPr>
              <a:t>}</a:t>
            </a:r>
            <a:endParaRPr lang="en-AU" sz="1600" dirty="0"/>
          </a:p>
          <a:p>
            <a:r>
              <a:rPr lang="en-AU" sz="1600" dirty="0">
                <a:effectLst/>
              </a:rPr>
              <a:t>10</a:t>
            </a:r>
            <a:r>
              <a:rPr lang="en-AU" sz="1600" dirty="0">
                <a:solidFill>
                  <a:srgbClr val="FF8A80"/>
                </a:solidFill>
                <a:effectLst/>
              </a:rPr>
              <a:t>     Iterator</a:t>
            </a:r>
            <a:r>
              <a:rPr lang="en-AU" sz="1600" dirty="0"/>
              <a:t> iterator</a:t>
            </a:r>
            <a:r>
              <a:rPr lang="en-AU" sz="1600" dirty="0">
                <a:solidFill>
                  <a:srgbClr val="90A4AE"/>
                </a:solidFill>
                <a:effectLst/>
              </a:rPr>
              <a:t>()</a:t>
            </a:r>
            <a:r>
              <a:rPr lang="en-AU" sz="1600" dirty="0"/>
              <a:t> </a:t>
            </a:r>
            <a:r>
              <a:rPr lang="en-AU" sz="1600" dirty="0">
                <a:solidFill>
                  <a:srgbClr val="90A4AE"/>
                </a:solidFill>
                <a:effectLst/>
              </a:rPr>
              <a:t>{</a:t>
            </a:r>
            <a:r>
              <a:rPr lang="en-AU" sz="1600" dirty="0"/>
              <a:t> </a:t>
            </a:r>
          </a:p>
          <a:p>
            <a:r>
              <a:rPr lang="en-AU" sz="1600" dirty="0">
                <a:effectLst/>
              </a:rPr>
              <a:t>11</a:t>
            </a:r>
            <a:r>
              <a:rPr lang="en-AU" sz="1600" dirty="0">
                <a:solidFill>
                  <a:srgbClr val="26C6DA"/>
                </a:solidFill>
                <a:effectLst/>
              </a:rPr>
              <a:t>         return</a:t>
            </a:r>
            <a:r>
              <a:rPr lang="en-AU" sz="1600" dirty="0"/>
              <a:t> </a:t>
            </a:r>
            <a:r>
              <a:rPr lang="en-AU" sz="1600" dirty="0" err="1">
                <a:solidFill>
                  <a:srgbClr val="26C6DA"/>
                </a:solidFill>
                <a:effectLst/>
              </a:rPr>
              <a:t>this</a:t>
            </a:r>
            <a:r>
              <a:rPr lang="en-AU" sz="1600" dirty="0" err="1">
                <a:solidFill>
                  <a:srgbClr val="90A4AE"/>
                </a:solidFill>
                <a:effectLst/>
              </a:rPr>
              <a:t>.</a:t>
            </a:r>
            <a:r>
              <a:rPr lang="en-AU" sz="1600" dirty="0" err="1"/>
              <a:t>map</a:t>
            </a:r>
            <a:r>
              <a:rPr lang="en-AU" sz="1600" dirty="0" err="1">
                <a:solidFill>
                  <a:srgbClr val="90A4AE"/>
                </a:solidFill>
                <a:effectLst/>
              </a:rPr>
              <a:t>.</a:t>
            </a:r>
            <a:r>
              <a:rPr lang="en-AU" sz="1600" dirty="0" err="1"/>
              <a:t>keyset</a:t>
            </a:r>
            <a:r>
              <a:rPr lang="en-AU" sz="1600" dirty="0">
                <a:solidFill>
                  <a:srgbClr val="90A4AE"/>
                </a:solidFill>
                <a:effectLst/>
              </a:rPr>
              <a:t>().</a:t>
            </a:r>
            <a:r>
              <a:rPr lang="en-AU" sz="1600" dirty="0"/>
              <a:t>iterator</a:t>
            </a:r>
            <a:r>
              <a:rPr lang="en-AU" sz="1600" dirty="0">
                <a:solidFill>
                  <a:srgbClr val="90A4AE"/>
                </a:solidFill>
                <a:effectLst/>
              </a:rPr>
              <a:t>();</a:t>
            </a:r>
            <a:r>
              <a:rPr lang="en-AU" sz="1600" dirty="0"/>
              <a:t> </a:t>
            </a:r>
          </a:p>
          <a:p>
            <a:r>
              <a:rPr lang="en-AU" sz="1600" dirty="0">
                <a:effectLst/>
              </a:rPr>
              <a:t>12</a:t>
            </a:r>
            <a:r>
              <a:rPr lang="en-AU" sz="1600" dirty="0">
                <a:solidFill>
                  <a:srgbClr val="90A4AE"/>
                </a:solidFill>
                <a:effectLst/>
              </a:rPr>
              <a:t>     }</a:t>
            </a:r>
            <a:r>
              <a:rPr lang="en-AU" sz="1600" dirty="0"/>
              <a:t> </a:t>
            </a:r>
          </a:p>
          <a:p>
            <a:r>
              <a:rPr lang="en-AU" sz="1600" dirty="0">
                <a:effectLst/>
              </a:rPr>
              <a:t>13</a:t>
            </a:r>
            <a:r>
              <a:rPr lang="en-AU" sz="1600" dirty="0">
                <a:solidFill>
                  <a:srgbClr val="FF8A80"/>
                </a:solidFill>
                <a:effectLst/>
              </a:rPr>
              <a:t>     Object</a:t>
            </a:r>
            <a:r>
              <a:rPr lang="en-AU" sz="1600" dirty="0">
                <a:solidFill>
                  <a:srgbClr val="90A4AE"/>
                </a:solidFill>
                <a:effectLst/>
              </a:rPr>
              <a:t>[]</a:t>
            </a:r>
            <a:r>
              <a:rPr lang="en-AU" sz="1600" dirty="0"/>
              <a:t> </a:t>
            </a:r>
            <a:r>
              <a:rPr lang="en-AU" sz="1600" dirty="0" err="1"/>
              <a:t>toArray</a:t>
            </a:r>
            <a:r>
              <a:rPr lang="en-AU" sz="1600" dirty="0">
                <a:solidFill>
                  <a:srgbClr val="90A4AE"/>
                </a:solidFill>
                <a:effectLst/>
              </a:rPr>
              <a:t>()</a:t>
            </a:r>
            <a:r>
              <a:rPr lang="en-AU" sz="1600" dirty="0"/>
              <a:t> </a:t>
            </a:r>
            <a:r>
              <a:rPr lang="en-AU" sz="1600" dirty="0">
                <a:solidFill>
                  <a:srgbClr val="90A4AE"/>
                </a:solidFill>
                <a:effectLst/>
              </a:rPr>
              <a:t>{</a:t>
            </a:r>
            <a:r>
              <a:rPr lang="en-AU" sz="1600" dirty="0"/>
              <a:t> …</a:t>
            </a:r>
          </a:p>
          <a:p>
            <a:r>
              <a:rPr lang="en-AU" sz="1600" dirty="0"/>
              <a:t>14</a:t>
            </a:r>
            <a:r>
              <a:rPr lang="en-AU" sz="1600" dirty="0">
                <a:solidFill>
                  <a:srgbClr val="90A4AE"/>
                </a:solidFill>
              </a:rPr>
              <a:t> </a:t>
            </a:r>
            <a:r>
              <a:rPr lang="en-AU" sz="1600" dirty="0">
                <a:solidFill>
                  <a:srgbClr val="90A4AE"/>
                </a:solidFill>
                <a:effectLst/>
              </a:rPr>
              <a:t> }}</a:t>
            </a:r>
            <a:endParaRPr lang="en-US" sz="1600" dirty="0"/>
          </a:p>
        </p:txBody>
      </p:sp>
      <p:sp>
        <p:nvSpPr>
          <p:cNvPr id="17" name="TextBox 16">
            <a:extLst>
              <a:ext uri="{FF2B5EF4-FFF2-40B4-BE49-F238E27FC236}">
                <a16:creationId xmlns:a16="http://schemas.microsoft.com/office/drawing/2014/main" id="{5C2C5293-DBAA-7DF8-4E88-FC881726D782}"/>
              </a:ext>
            </a:extLst>
          </p:cNvPr>
          <p:cNvSpPr txBox="1"/>
          <p:nvPr/>
        </p:nvSpPr>
        <p:spPr>
          <a:xfrm>
            <a:off x="754954" y="4402821"/>
            <a:ext cx="3140154" cy="830997"/>
          </a:xfrm>
          <a:prstGeom prst="rect">
            <a:avLst/>
          </a:prstGeom>
          <a:solidFill>
            <a:schemeClr val="bg1">
              <a:lumMod val="95000"/>
            </a:schemeClr>
          </a:solidFill>
          <a:ln w="12700">
            <a:solidFill>
              <a:schemeClr val="tx1"/>
            </a:solidFill>
            <a:prstDash val="dash"/>
          </a:ln>
        </p:spPr>
        <p:txBody>
          <a:bodyPr wrap="square">
            <a:spAutoFit/>
          </a:bodyPr>
          <a:lstStyle/>
          <a:p>
            <a:r>
              <a:rPr lang="en-AU" sz="1600" dirty="0">
                <a:effectLst/>
              </a:rPr>
              <a:t>1</a:t>
            </a:r>
            <a:r>
              <a:rPr lang="en-AU" sz="1600" dirty="0">
                <a:solidFill>
                  <a:srgbClr val="FF8A80"/>
                </a:solidFill>
                <a:effectLst/>
              </a:rPr>
              <a:t> HashSet</a:t>
            </a:r>
            <a:r>
              <a:rPr lang="en-AU" sz="1600" dirty="0"/>
              <a:t> s1 </a:t>
            </a:r>
            <a:r>
              <a:rPr lang="en-AU" sz="1600" dirty="0">
                <a:solidFill>
                  <a:srgbClr val="90A4AE"/>
                </a:solidFill>
                <a:effectLst/>
              </a:rPr>
              <a:t>=</a:t>
            </a:r>
            <a:r>
              <a:rPr lang="en-AU" sz="1600" dirty="0"/>
              <a:t> </a:t>
            </a:r>
            <a:r>
              <a:rPr lang="en-AU" sz="1600" dirty="0">
                <a:solidFill>
                  <a:srgbClr val="26C6DA"/>
                </a:solidFill>
                <a:effectLst/>
              </a:rPr>
              <a:t>new</a:t>
            </a:r>
            <a:r>
              <a:rPr lang="en-AU" sz="1600" dirty="0"/>
              <a:t> </a:t>
            </a:r>
            <a:r>
              <a:rPr lang="en-AU" sz="1600" dirty="0">
                <a:solidFill>
                  <a:srgbClr val="FF8A80"/>
                </a:solidFill>
                <a:effectLst/>
              </a:rPr>
              <a:t>HashSet</a:t>
            </a:r>
            <a:r>
              <a:rPr lang="en-AU" sz="1600" dirty="0">
                <a:solidFill>
                  <a:srgbClr val="90A4AE"/>
                </a:solidFill>
                <a:effectLst/>
              </a:rPr>
              <a:t>();</a:t>
            </a:r>
            <a:r>
              <a:rPr lang="en-AU" sz="1600" dirty="0">
                <a:solidFill>
                  <a:srgbClr val="607D8B"/>
                </a:solidFill>
                <a:effectLst/>
              </a:rPr>
              <a:t>// S1</a:t>
            </a:r>
            <a:r>
              <a:rPr lang="en-AU" sz="1600" dirty="0"/>
              <a:t> </a:t>
            </a:r>
          </a:p>
          <a:p>
            <a:r>
              <a:rPr lang="en-AU" sz="1600" dirty="0"/>
              <a:t>2 s1</a:t>
            </a:r>
            <a:r>
              <a:rPr lang="en-AU" sz="1600" dirty="0">
                <a:solidFill>
                  <a:srgbClr val="90A4AE"/>
                </a:solidFill>
                <a:effectLst/>
              </a:rPr>
              <a:t>.</a:t>
            </a:r>
            <a:r>
              <a:rPr lang="en-AU" sz="1600" dirty="0"/>
              <a:t>add</a:t>
            </a:r>
            <a:r>
              <a:rPr lang="en-AU" sz="1600" dirty="0">
                <a:solidFill>
                  <a:srgbClr val="90A4AE"/>
                </a:solidFill>
                <a:effectLst/>
              </a:rPr>
              <a:t>(</a:t>
            </a:r>
            <a:r>
              <a:rPr lang="en-AU" sz="1600" dirty="0">
                <a:solidFill>
                  <a:srgbClr val="26C6DA"/>
                </a:solidFill>
                <a:effectLst/>
              </a:rPr>
              <a:t>new</a:t>
            </a:r>
            <a:r>
              <a:rPr lang="en-AU" sz="1600" dirty="0"/>
              <a:t> </a:t>
            </a:r>
            <a:r>
              <a:rPr lang="en-AU" sz="1600" dirty="0">
                <a:solidFill>
                  <a:srgbClr val="FF8A80"/>
                </a:solidFill>
                <a:effectLst/>
              </a:rPr>
              <a:t>Object</a:t>
            </a:r>
            <a:r>
              <a:rPr lang="en-AU" sz="1600" dirty="0">
                <a:solidFill>
                  <a:srgbClr val="90A4AE"/>
                </a:solidFill>
                <a:effectLst/>
              </a:rPr>
              <a:t>());</a:t>
            </a:r>
            <a:r>
              <a:rPr lang="en-AU" sz="1600" dirty="0"/>
              <a:t> </a:t>
            </a:r>
            <a:r>
              <a:rPr lang="en-AU" sz="1600" dirty="0">
                <a:solidFill>
                  <a:srgbClr val="607D8B"/>
                </a:solidFill>
                <a:effectLst/>
              </a:rPr>
              <a:t>// O1</a:t>
            </a:r>
            <a:r>
              <a:rPr lang="en-AU" sz="1600" dirty="0"/>
              <a:t> </a:t>
            </a:r>
          </a:p>
          <a:p>
            <a:r>
              <a:rPr lang="en-AU" sz="1600" dirty="0"/>
              <a:t>3</a:t>
            </a:r>
            <a:r>
              <a:rPr lang="en-AU" sz="1600" dirty="0">
                <a:solidFill>
                  <a:srgbClr val="607D8B"/>
                </a:solidFill>
              </a:rPr>
              <a:t> </a:t>
            </a:r>
            <a:r>
              <a:rPr lang="en-AU" sz="1600" dirty="0">
                <a:solidFill>
                  <a:srgbClr val="FF8A80"/>
                </a:solidFill>
              </a:rPr>
              <a:t>Object</a:t>
            </a:r>
            <a:r>
              <a:rPr lang="en-AU" sz="1600" dirty="0">
                <a:solidFill>
                  <a:srgbClr val="607D8B"/>
                </a:solidFill>
              </a:rPr>
              <a:t> </a:t>
            </a:r>
            <a:r>
              <a:rPr lang="en-AU" sz="1600" dirty="0"/>
              <a:t>o1</a:t>
            </a:r>
            <a:r>
              <a:rPr lang="en-AU" sz="1600" dirty="0">
                <a:solidFill>
                  <a:srgbClr val="607D8B"/>
                </a:solidFill>
              </a:rPr>
              <a:t> = </a:t>
            </a:r>
            <a:r>
              <a:rPr lang="en-AU" sz="1600" dirty="0"/>
              <a:t>s1</a:t>
            </a:r>
            <a:r>
              <a:rPr lang="en-AU" sz="1600" dirty="0">
                <a:solidFill>
                  <a:srgbClr val="607D8B"/>
                </a:solidFill>
              </a:rPr>
              <a:t>.</a:t>
            </a:r>
            <a:r>
              <a:rPr lang="en-AU" sz="1600" dirty="0"/>
              <a:t>toArray</a:t>
            </a:r>
            <a:r>
              <a:rPr lang="en-AU" sz="1600" dirty="0">
                <a:solidFill>
                  <a:srgbClr val="607D8B"/>
                </a:solidFill>
              </a:rPr>
              <a:t>()[</a:t>
            </a:r>
            <a:r>
              <a:rPr lang="en-AU" sz="1600" dirty="0">
                <a:solidFill>
                  <a:srgbClr val="FFBC00"/>
                </a:solidFill>
              </a:rPr>
              <a:t>0</a:t>
            </a:r>
            <a:r>
              <a:rPr lang="en-AU" sz="1600" dirty="0">
                <a:solidFill>
                  <a:srgbClr val="607D8B"/>
                </a:solidFill>
              </a:rPr>
              <a:t>];</a:t>
            </a:r>
          </a:p>
        </p:txBody>
      </p:sp>
      <p:sp>
        <p:nvSpPr>
          <p:cNvPr id="27" name="Freeform 26">
            <a:extLst>
              <a:ext uri="{FF2B5EF4-FFF2-40B4-BE49-F238E27FC236}">
                <a16:creationId xmlns:a16="http://schemas.microsoft.com/office/drawing/2014/main" id="{ED2C4159-D677-D615-07EB-29D2BDF52BDF}"/>
              </a:ext>
            </a:extLst>
          </p:cNvPr>
          <p:cNvSpPr/>
          <p:nvPr/>
        </p:nvSpPr>
        <p:spPr>
          <a:xfrm>
            <a:off x="5442514" y="5459040"/>
            <a:ext cx="771895" cy="244888"/>
          </a:xfrm>
          <a:custGeom>
            <a:avLst/>
            <a:gdLst>
              <a:gd name="connsiteX0" fmla="*/ 510639 w 510639"/>
              <a:gd name="connsiteY0" fmla="*/ 0 h 130629"/>
              <a:gd name="connsiteX1" fmla="*/ 296883 w 510639"/>
              <a:gd name="connsiteY1" fmla="*/ 130629 h 130629"/>
              <a:gd name="connsiteX2" fmla="*/ 0 w 510639"/>
              <a:gd name="connsiteY2" fmla="*/ 0 h 130629"/>
            </a:gdLst>
            <a:ahLst/>
            <a:cxnLst>
              <a:cxn ang="0">
                <a:pos x="connsiteX0" y="connsiteY0"/>
              </a:cxn>
              <a:cxn ang="0">
                <a:pos x="connsiteX1" y="connsiteY1"/>
              </a:cxn>
              <a:cxn ang="0">
                <a:pos x="connsiteX2" y="connsiteY2"/>
              </a:cxn>
            </a:cxnLst>
            <a:rect l="l" t="t" r="r" b="b"/>
            <a:pathLst>
              <a:path w="510639" h="130629">
                <a:moveTo>
                  <a:pt x="510639" y="0"/>
                </a:moveTo>
                <a:cubicBezTo>
                  <a:pt x="446314" y="65314"/>
                  <a:pt x="381989" y="130629"/>
                  <a:pt x="296883" y="130629"/>
                </a:cubicBezTo>
                <a:cubicBezTo>
                  <a:pt x="211777" y="130629"/>
                  <a:pt x="105888" y="65314"/>
                  <a:pt x="0" y="0"/>
                </a:cubicBezTo>
              </a:path>
            </a:pathLst>
          </a:custGeom>
          <a:noFill/>
          <a:ln w="38100">
            <a:solidFill>
              <a:srgbClr val="C00000"/>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2C1EBA9-1ED7-2BBB-7DF7-0DEAAD9A3FD6}"/>
              </a:ext>
            </a:extLst>
          </p:cNvPr>
          <p:cNvSpPr txBox="1"/>
          <p:nvPr/>
        </p:nvSpPr>
        <p:spPr>
          <a:xfrm>
            <a:off x="7143085" y="4515384"/>
            <a:ext cx="1162498" cy="369332"/>
          </a:xfrm>
          <a:prstGeom prst="rect">
            <a:avLst/>
          </a:prstGeom>
          <a:solidFill>
            <a:srgbClr val="FFFF00"/>
          </a:solidFill>
        </p:spPr>
        <p:txBody>
          <a:bodyPr wrap="none" rtlCol="0">
            <a:spAutoFit/>
          </a:bodyPr>
          <a:lstStyle/>
          <a:p>
            <a:r>
              <a:rPr lang="en-US" b="1" dirty="0">
                <a:solidFill>
                  <a:srgbClr val="0070C0"/>
                </a:solidFill>
              </a:rPr>
              <a:t>IN S1.map</a:t>
            </a:r>
          </a:p>
        </p:txBody>
      </p:sp>
      <p:sp>
        <p:nvSpPr>
          <p:cNvPr id="29" name="TextBox 28">
            <a:extLst>
              <a:ext uri="{FF2B5EF4-FFF2-40B4-BE49-F238E27FC236}">
                <a16:creationId xmlns:a16="http://schemas.microsoft.com/office/drawing/2014/main" id="{2CDAE9EF-CE27-9479-B225-B17D43BD01B9}"/>
              </a:ext>
            </a:extLst>
          </p:cNvPr>
          <p:cNvSpPr txBox="1"/>
          <p:nvPr/>
        </p:nvSpPr>
        <p:spPr>
          <a:xfrm>
            <a:off x="6788449" y="5504786"/>
            <a:ext cx="1369286" cy="369332"/>
          </a:xfrm>
          <a:prstGeom prst="rect">
            <a:avLst/>
          </a:prstGeom>
          <a:solidFill>
            <a:srgbClr val="FFFF00"/>
          </a:solidFill>
        </p:spPr>
        <p:txBody>
          <a:bodyPr wrap="none" rtlCol="0">
            <a:spAutoFit/>
          </a:bodyPr>
          <a:lstStyle/>
          <a:p>
            <a:r>
              <a:rPr lang="en-US" b="1" dirty="0">
                <a:solidFill>
                  <a:srgbClr val="C00000"/>
                </a:solidFill>
              </a:rPr>
              <a:t>OUT S1.map</a:t>
            </a:r>
          </a:p>
        </p:txBody>
      </p:sp>
      <p:sp>
        <p:nvSpPr>
          <p:cNvPr id="35" name="Freeform 34">
            <a:extLst>
              <a:ext uri="{FF2B5EF4-FFF2-40B4-BE49-F238E27FC236}">
                <a16:creationId xmlns:a16="http://schemas.microsoft.com/office/drawing/2014/main" id="{1BCDBA0B-6D00-C206-0D0B-CCB265D7026A}"/>
              </a:ext>
            </a:extLst>
          </p:cNvPr>
          <p:cNvSpPr/>
          <p:nvPr/>
        </p:nvSpPr>
        <p:spPr>
          <a:xfrm>
            <a:off x="5668558" y="4758900"/>
            <a:ext cx="771895" cy="165043"/>
          </a:xfrm>
          <a:custGeom>
            <a:avLst/>
            <a:gdLst>
              <a:gd name="connsiteX0" fmla="*/ 736270 w 736270"/>
              <a:gd name="connsiteY0" fmla="*/ 0 h 285008"/>
              <a:gd name="connsiteX1" fmla="*/ 296883 w 736270"/>
              <a:gd name="connsiteY1" fmla="*/ 71252 h 285008"/>
              <a:gd name="connsiteX2" fmla="*/ 0 w 736270"/>
              <a:gd name="connsiteY2" fmla="*/ 285008 h 285008"/>
            </a:gdLst>
            <a:ahLst/>
            <a:cxnLst>
              <a:cxn ang="0">
                <a:pos x="connsiteX0" y="connsiteY0"/>
              </a:cxn>
              <a:cxn ang="0">
                <a:pos x="connsiteX1" y="connsiteY1"/>
              </a:cxn>
              <a:cxn ang="0">
                <a:pos x="connsiteX2" y="connsiteY2"/>
              </a:cxn>
            </a:cxnLst>
            <a:rect l="l" t="t" r="r" b="b"/>
            <a:pathLst>
              <a:path w="736270" h="285008">
                <a:moveTo>
                  <a:pt x="736270" y="0"/>
                </a:moveTo>
                <a:cubicBezTo>
                  <a:pt x="577932" y="11875"/>
                  <a:pt x="419595" y="23751"/>
                  <a:pt x="296883" y="71252"/>
                </a:cubicBezTo>
                <a:cubicBezTo>
                  <a:pt x="174171" y="118753"/>
                  <a:pt x="87085" y="201880"/>
                  <a:pt x="0" y="285008"/>
                </a:cubicBezTo>
              </a:path>
            </a:pathLst>
          </a:custGeom>
          <a:noFill/>
          <a:ln w="38100">
            <a:solidFill>
              <a:srgbClr val="0070C0"/>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36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2</a:t>
            </a:r>
          </a:p>
        </p:txBody>
      </p:sp>
      <p:sp>
        <p:nvSpPr>
          <p:cNvPr id="9" name="Rectangle 8">
            <a:extLst>
              <a:ext uri="{FF2B5EF4-FFF2-40B4-BE49-F238E27FC236}">
                <a16:creationId xmlns:a16="http://schemas.microsoft.com/office/drawing/2014/main" id="{6F0C030E-BB42-8E59-8839-7A5DD8761B58}"/>
              </a:ext>
            </a:extLst>
          </p:cNvPr>
          <p:cNvSpPr/>
          <p:nvPr/>
        </p:nvSpPr>
        <p:spPr>
          <a:xfrm>
            <a:off x="0" y="-2"/>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3600" dirty="0">
                <a:solidFill>
                  <a:srgbClr val="0070C0"/>
                </a:solidFill>
                <a:latin typeface="Microsoft YaHei" panose="020B0503020204020204" pitchFamily="34" charset="-122"/>
                <a:ea typeface="Microsoft YaHei" panose="020B0503020204020204" pitchFamily="34" charset="-122"/>
              </a:rPr>
              <a:t>Pointer</a:t>
            </a:r>
            <a:r>
              <a:rPr lang="zh-CN" altLang="en-US" sz="3600" dirty="0">
                <a:solidFill>
                  <a:srgbClr val="0070C0"/>
                </a:solidFill>
                <a:latin typeface="Microsoft YaHei" panose="020B0503020204020204" pitchFamily="34" charset="-122"/>
                <a:ea typeface="Microsoft YaHei" panose="020B0503020204020204" pitchFamily="34" charset="-122"/>
              </a:rPr>
              <a:t> </a:t>
            </a:r>
            <a:r>
              <a:rPr lang="en-US" altLang="zh-CN" sz="3600" dirty="0">
                <a:solidFill>
                  <a:srgbClr val="0070C0"/>
                </a:solidFill>
                <a:latin typeface="Microsoft YaHei" panose="020B0503020204020204" pitchFamily="34" charset="-122"/>
                <a:ea typeface="Microsoft YaHei" panose="020B0503020204020204" pitchFamily="34" charset="-122"/>
              </a:rPr>
              <a:t>Analysis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2" name="TextBox 1">
            <a:extLst>
              <a:ext uri="{FF2B5EF4-FFF2-40B4-BE49-F238E27FC236}">
                <a16:creationId xmlns:a16="http://schemas.microsoft.com/office/drawing/2014/main" id="{BAD877C8-C667-B467-0B68-B8C8C1C5A5B7}"/>
              </a:ext>
            </a:extLst>
          </p:cNvPr>
          <p:cNvSpPr txBox="1"/>
          <p:nvPr/>
        </p:nvSpPr>
        <p:spPr>
          <a:xfrm>
            <a:off x="284279" y="965556"/>
            <a:ext cx="8726556" cy="3108543"/>
          </a:xfrm>
          <a:prstGeom prst="rect">
            <a:avLst/>
          </a:prstGeom>
          <a:noFill/>
        </p:spPr>
        <p:txBody>
          <a:bodyPr wrap="square" rtlCol="0">
            <a:spAutoFit/>
          </a:bodyPr>
          <a:lstStyle/>
          <a:p>
            <a:pPr marL="285750" indent="-285750">
              <a:buFont typeface="Wingdings" pitchFamily="2" charset="2"/>
              <a:buChar char="q"/>
            </a:pPr>
            <a:r>
              <a:rPr lang="en-AU" sz="2600" dirty="0"/>
              <a:t>Programs (in C/C++/Java, …) are full of </a:t>
            </a:r>
            <a:r>
              <a:rPr lang="en-AU" sz="2600" b="1" dirty="0"/>
              <a:t>pointers</a:t>
            </a:r>
            <a:r>
              <a:rPr lang="en-AU" sz="2600" dirty="0"/>
              <a:t> or </a:t>
            </a:r>
            <a:r>
              <a:rPr lang="en-AU" sz="2600" b="1" dirty="0"/>
              <a:t>references</a:t>
            </a:r>
          </a:p>
          <a:p>
            <a:pPr marL="285750" indent="-285750">
              <a:buFont typeface="Wingdings" pitchFamily="2" charset="2"/>
              <a:buChar char="q"/>
            </a:pPr>
            <a:r>
              <a:rPr lang="en-AU" sz="2600" dirty="0"/>
              <a:t>Answer</a:t>
            </a:r>
            <a:r>
              <a:rPr lang="zh-CN" altLang="en-US" sz="2600" dirty="0"/>
              <a:t> </a:t>
            </a:r>
            <a:r>
              <a:rPr lang="en-AU" altLang="zh-CN" sz="2600" dirty="0"/>
              <a:t>the </a:t>
            </a:r>
            <a:r>
              <a:rPr lang="en-US" altLang="zh-CN" sz="2600" dirty="0"/>
              <a:t>following two problems</a:t>
            </a:r>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endParaRPr lang="en-US" altLang="zh-CN" dirty="0"/>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graphicFrame>
        <p:nvGraphicFramePr>
          <p:cNvPr id="4" name="Table 5">
            <a:extLst>
              <a:ext uri="{FF2B5EF4-FFF2-40B4-BE49-F238E27FC236}">
                <a16:creationId xmlns:a16="http://schemas.microsoft.com/office/drawing/2014/main" id="{565E5BFF-EDB9-DE2B-9657-D24D9F828D1E}"/>
              </a:ext>
            </a:extLst>
          </p:cNvPr>
          <p:cNvGraphicFramePr>
            <a:graphicFrameLocks noGrp="1"/>
          </p:cNvGraphicFramePr>
          <p:nvPr/>
        </p:nvGraphicFramePr>
        <p:xfrm>
          <a:off x="1263918" y="1900870"/>
          <a:ext cx="1396753" cy="1463040"/>
        </p:xfrm>
        <a:graphic>
          <a:graphicData uri="http://schemas.openxmlformats.org/drawingml/2006/table">
            <a:tbl>
              <a:tblPr firstRow="1" bandRow="1">
                <a:tableStyleId>{5940675A-B579-460E-94D1-54222C63F5DA}</a:tableStyleId>
              </a:tblPr>
              <a:tblGrid>
                <a:gridCol w="1396753">
                  <a:extLst>
                    <a:ext uri="{9D8B030D-6E8A-4147-A177-3AD203B41FA5}">
                      <a16:colId xmlns:a16="http://schemas.microsoft.com/office/drawing/2014/main" val="703148558"/>
                    </a:ext>
                  </a:extLst>
                </a:gridCol>
              </a:tblGrid>
              <a:tr h="315388">
                <a:tc>
                  <a:txBody>
                    <a:bodyPr/>
                    <a:lstStyle/>
                    <a:p>
                      <a:endParaRPr lang="en-US"/>
                    </a:p>
                  </a:txBody>
                  <a:tcPr>
                    <a:solidFill>
                      <a:schemeClr val="accent2">
                        <a:lumMod val="40000"/>
                        <a:lumOff val="60000"/>
                      </a:schemeClr>
                    </a:solidFill>
                  </a:tcPr>
                </a:tc>
                <a:extLst>
                  <a:ext uri="{0D108BD9-81ED-4DB2-BD59-A6C34878D82A}">
                    <a16:rowId xmlns:a16="http://schemas.microsoft.com/office/drawing/2014/main" val="2465173938"/>
                  </a:ext>
                </a:extLst>
              </a:tr>
              <a:tr h="315388">
                <a:tc>
                  <a:txBody>
                    <a:bodyPr/>
                    <a:lstStyle/>
                    <a:p>
                      <a:endParaRPr lang="en-US"/>
                    </a:p>
                  </a:txBody>
                  <a:tcPr>
                    <a:solidFill>
                      <a:schemeClr val="accent2">
                        <a:lumMod val="40000"/>
                        <a:lumOff val="60000"/>
                      </a:schemeClr>
                    </a:solidFill>
                  </a:tcPr>
                </a:tc>
                <a:extLst>
                  <a:ext uri="{0D108BD9-81ED-4DB2-BD59-A6C34878D82A}">
                    <a16:rowId xmlns:a16="http://schemas.microsoft.com/office/drawing/2014/main" val="346237802"/>
                  </a:ext>
                </a:extLst>
              </a:tr>
              <a:tr h="315388">
                <a:tc>
                  <a:txBody>
                    <a:bodyPr/>
                    <a:lstStyle/>
                    <a:p>
                      <a:endParaRPr lang="en-US"/>
                    </a:p>
                  </a:txBody>
                  <a:tcPr>
                    <a:solidFill>
                      <a:schemeClr val="accent2">
                        <a:lumMod val="40000"/>
                        <a:lumOff val="60000"/>
                      </a:schemeClr>
                    </a:solidFill>
                  </a:tcPr>
                </a:tc>
                <a:extLst>
                  <a:ext uri="{0D108BD9-81ED-4DB2-BD59-A6C34878D82A}">
                    <a16:rowId xmlns:a16="http://schemas.microsoft.com/office/drawing/2014/main" val="2123710828"/>
                  </a:ext>
                </a:extLst>
              </a:tr>
              <a:tr h="230090">
                <a:tc>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val="3388164218"/>
                  </a:ext>
                </a:extLst>
              </a:tr>
            </a:tbl>
          </a:graphicData>
        </a:graphic>
      </p:graphicFrame>
      <p:graphicFrame>
        <p:nvGraphicFramePr>
          <p:cNvPr id="6" name="Table 5">
            <a:extLst>
              <a:ext uri="{FF2B5EF4-FFF2-40B4-BE49-F238E27FC236}">
                <a16:creationId xmlns:a16="http://schemas.microsoft.com/office/drawing/2014/main" id="{91CE901B-6E76-8740-6EBB-D766E8808EC9}"/>
              </a:ext>
            </a:extLst>
          </p:cNvPr>
          <p:cNvGraphicFramePr>
            <a:graphicFrameLocks noGrp="1"/>
          </p:cNvGraphicFramePr>
          <p:nvPr/>
        </p:nvGraphicFramePr>
        <p:xfrm>
          <a:off x="5262479" y="1928958"/>
          <a:ext cx="1396753" cy="1464033"/>
        </p:xfrm>
        <a:graphic>
          <a:graphicData uri="http://schemas.openxmlformats.org/drawingml/2006/table">
            <a:tbl>
              <a:tblPr firstRow="1" bandRow="1">
                <a:tableStyleId>{5940675A-B579-460E-94D1-54222C63F5DA}</a:tableStyleId>
              </a:tblPr>
              <a:tblGrid>
                <a:gridCol w="1396753">
                  <a:extLst>
                    <a:ext uri="{9D8B030D-6E8A-4147-A177-3AD203B41FA5}">
                      <a16:colId xmlns:a16="http://schemas.microsoft.com/office/drawing/2014/main" val="703148558"/>
                    </a:ext>
                  </a:extLst>
                </a:gridCol>
              </a:tblGrid>
              <a:tr h="315388">
                <a:tc>
                  <a:txBody>
                    <a:bodyPr/>
                    <a:lstStyle/>
                    <a:p>
                      <a:endParaRPr lang="en-US">
                        <a:solidFill>
                          <a:schemeClr val="accent1">
                            <a:lumMod val="20000"/>
                            <a:lumOff val="80000"/>
                          </a:schemeClr>
                        </a:solidFill>
                      </a:endParaRPr>
                    </a:p>
                  </a:txBody>
                  <a:tcPr>
                    <a:solidFill>
                      <a:schemeClr val="accent2">
                        <a:lumMod val="40000"/>
                        <a:lumOff val="60000"/>
                      </a:schemeClr>
                    </a:solidFill>
                  </a:tcPr>
                </a:tc>
                <a:extLst>
                  <a:ext uri="{0D108BD9-81ED-4DB2-BD59-A6C34878D82A}">
                    <a16:rowId xmlns:a16="http://schemas.microsoft.com/office/drawing/2014/main" val="2465173938"/>
                  </a:ext>
                </a:extLst>
              </a:tr>
              <a:tr h="315388">
                <a:tc>
                  <a:txBody>
                    <a:bodyPr/>
                    <a:lstStyle/>
                    <a:p>
                      <a:endParaRPr lang="en-US" dirty="0">
                        <a:solidFill>
                          <a:schemeClr val="accent1">
                            <a:lumMod val="20000"/>
                            <a:lumOff val="80000"/>
                          </a:schemeClr>
                        </a:solidFill>
                      </a:endParaRPr>
                    </a:p>
                  </a:txBody>
                  <a:tcPr>
                    <a:solidFill>
                      <a:schemeClr val="accent2">
                        <a:lumMod val="40000"/>
                        <a:lumOff val="60000"/>
                      </a:schemeClr>
                    </a:solidFill>
                  </a:tcPr>
                </a:tc>
                <a:extLst>
                  <a:ext uri="{0D108BD9-81ED-4DB2-BD59-A6C34878D82A}">
                    <a16:rowId xmlns:a16="http://schemas.microsoft.com/office/drawing/2014/main" val="346237802"/>
                  </a:ext>
                </a:extLst>
              </a:tr>
              <a:tr h="315388">
                <a:tc>
                  <a:txBody>
                    <a:bodyPr/>
                    <a:lstStyle/>
                    <a:p>
                      <a:endParaRPr lang="en-US" dirty="0">
                        <a:solidFill>
                          <a:schemeClr val="accent1">
                            <a:lumMod val="20000"/>
                            <a:lumOff val="80000"/>
                          </a:schemeClr>
                        </a:solidFill>
                      </a:endParaRPr>
                    </a:p>
                  </a:txBody>
                  <a:tcPr>
                    <a:solidFill>
                      <a:schemeClr val="accent2">
                        <a:lumMod val="40000"/>
                        <a:lumOff val="60000"/>
                      </a:schemeClr>
                    </a:solidFill>
                  </a:tcPr>
                </a:tc>
                <a:extLst>
                  <a:ext uri="{0D108BD9-81ED-4DB2-BD59-A6C34878D82A}">
                    <a16:rowId xmlns:a16="http://schemas.microsoft.com/office/drawing/2014/main" val="2809607722"/>
                  </a:ext>
                </a:extLst>
              </a:tr>
              <a:tr h="366753">
                <a:tc>
                  <a:txBody>
                    <a:bodyPr/>
                    <a:lstStyle/>
                    <a:p>
                      <a:endParaRPr lang="en-US" dirty="0">
                        <a:solidFill>
                          <a:schemeClr val="accent1">
                            <a:lumMod val="20000"/>
                            <a:lumOff val="80000"/>
                          </a:schemeClr>
                        </a:solidFill>
                      </a:endParaRPr>
                    </a:p>
                  </a:txBody>
                  <a:tcPr>
                    <a:solidFill>
                      <a:schemeClr val="accent2">
                        <a:lumMod val="40000"/>
                        <a:lumOff val="60000"/>
                      </a:schemeClr>
                    </a:solidFill>
                  </a:tcPr>
                </a:tc>
                <a:extLst>
                  <a:ext uri="{0D108BD9-81ED-4DB2-BD59-A6C34878D82A}">
                    <a16:rowId xmlns:a16="http://schemas.microsoft.com/office/drawing/2014/main" val="3388164218"/>
                  </a:ext>
                </a:extLst>
              </a:tr>
            </a:tbl>
          </a:graphicData>
        </a:graphic>
      </p:graphicFrame>
      <p:sp>
        <p:nvSpPr>
          <p:cNvPr id="8" name="TextBox 7">
            <a:extLst>
              <a:ext uri="{FF2B5EF4-FFF2-40B4-BE49-F238E27FC236}">
                <a16:creationId xmlns:a16="http://schemas.microsoft.com/office/drawing/2014/main" id="{D5BB8540-05C5-63F9-1302-EAB65752A524}"/>
              </a:ext>
            </a:extLst>
          </p:cNvPr>
          <p:cNvSpPr txBox="1"/>
          <p:nvPr/>
        </p:nvSpPr>
        <p:spPr>
          <a:xfrm>
            <a:off x="4342990" y="2508122"/>
            <a:ext cx="288862" cy="369332"/>
          </a:xfrm>
          <a:prstGeom prst="rect">
            <a:avLst/>
          </a:prstGeom>
          <a:noFill/>
        </p:spPr>
        <p:txBody>
          <a:bodyPr wrap="none" rtlCol="0">
            <a:spAutoFit/>
          </a:bodyPr>
          <a:lstStyle/>
          <a:p>
            <a:r>
              <a:rPr lang="en-US" i="1" dirty="0"/>
              <a:t>v</a:t>
            </a:r>
          </a:p>
        </p:txBody>
      </p:sp>
      <p:cxnSp>
        <p:nvCxnSpPr>
          <p:cNvPr id="11" name="Straight Arrow Connector 10">
            <a:extLst>
              <a:ext uri="{FF2B5EF4-FFF2-40B4-BE49-F238E27FC236}">
                <a16:creationId xmlns:a16="http://schemas.microsoft.com/office/drawing/2014/main" id="{3F14BAAF-9698-0170-4927-11D13B56AA1F}"/>
              </a:ext>
            </a:extLst>
          </p:cNvPr>
          <p:cNvCxnSpPr>
            <a:cxnSpLocks/>
            <a:stCxn id="8" idx="1"/>
          </p:cNvCxnSpPr>
          <p:nvPr/>
        </p:nvCxnSpPr>
        <p:spPr>
          <a:xfrm flipH="1" flipV="1">
            <a:off x="2698657" y="2431934"/>
            <a:ext cx="1644333" cy="26085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ACB07A6-4141-1CEC-33A6-23472BC8AD71}"/>
              </a:ext>
            </a:extLst>
          </p:cNvPr>
          <p:cNvCxnSpPr>
            <a:cxnSpLocks/>
          </p:cNvCxnSpPr>
          <p:nvPr/>
        </p:nvCxnSpPr>
        <p:spPr>
          <a:xfrm flipH="1">
            <a:off x="2691743" y="2745047"/>
            <a:ext cx="1613261" cy="33301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3F7605-29AC-4514-158A-2AC4DDBDCF93}"/>
              </a:ext>
            </a:extLst>
          </p:cNvPr>
          <p:cNvSpPr txBox="1"/>
          <p:nvPr/>
        </p:nvSpPr>
        <p:spPr>
          <a:xfrm>
            <a:off x="8193020" y="2124655"/>
            <a:ext cx="303288" cy="369332"/>
          </a:xfrm>
          <a:prstGeom prst="rect">
            <a:avLst/>
          </a:prstGeom>
          <a:noFill/>
        </p:spPr>
        <p:txBody>
          <a:bodyPr wrap="none" rtlCol="0">
            <a:spAutoFit/>
          </a:bodyPr>
          <a:lstStyle/>
          <a:p>
            <a:r>
              <a:rPr lang="en-US" i="1" dirty="0"/>
              <a:t>a</a:t>
            </a:r>
          </a:p>
        </p:txBody>
      </p:sp>
      <p:sp>
        <p:nvSpPr>
          <p:cNvPr id="16" name="TextBox 15">
            <a:extLst>
              <a:ext uri="{FF2B5EF4-FFF2-40B4-BE49-F238E27FC236}">
                <a16:creationId xmlns:a16="http://schemas.microsoft.com/office/drawing/2014/main" id="{7F9C7D9A-1328-74FB-CA36-005D19EB3F6F}"/>
              </a:ext>
            </a:extLst>
          </p:cNvPr>
          <p:cNvSpPr txBox="1"/>
          <p:nvPr/>
        </p:nvSpPr>
        <p:spPr>
          <a:xfrm>
            <a:off x="8011676" y="3021562"/>
            <a:ext cx="303288" cy="369332"/>
          </a:xfrm>
          <a:prstGeom prst="rect">
            <a:avLst/>
          </a:prstGeom>
          <a:noFill/>
        </p:spPr>
        <p:txBody>
          <a:bodyPr wrap="none" rtlCol="0">
            <a:spAutoFit/>
          </a:bodyPr>
          <a:lstStyle/>
          <a:p>
            <a:r>
              <a:rPr lang="en-US" i="1" dirty="0"/>
              <a:t>b</a:t>
            </a:r>
          </a:p>
        </p:txBody>
      </p:sp>
      <p:sp>
        <p:nvSpPr>
          <p:cNvPr id="17" name="TextBox 16">
            <a:extLst>
              <a:ext uri="{FF2B5EF4-FFF2-40B4-BE49-F238E27FC236}">
                <a16:creationId xmlns:a16="http://schemas.microsoft.com/office/drawing/2014/main" id="{611DD3DF-BD91-6F22-0D45-6D8DACF562A0}"/>
              </a:ext>
            </a:extLst>
          </p:cNvPr>
          <p:cNvSpPr txBox="1"/>
          <p:nvPr/>
        </p:nvSpPr>
        <p:spPr>
          <a:xfrm>
            <a:off x="1474243" y="1891644"/>
            <a:ext cx="976101" cy="369332"/>
          </a:xfrm>
          <a:prstGeom prst="rect">
            <a:avLst/>
          </a:prstGeom>
          <a:noFill/>
        </p:spPr>
        <p:txBody>
          <a:bodyPr wrap="none" rtlCol="0">
            <a:spAutoFit/>
          </a:bodyPr>
          <a:lstStyle/>
          <a:p>
            <a:r>
              <a:rPr lang="en-US" dirty="0"/>
              <a:t>memory</a:t>
            </a:r>
          </a:p>
        </p:txBody>
      </p:sp>
      <p:sp>
        <p:nvSpPr>
          <p:cNvPr id="18" name="TextBox 17">
            <a:extLst>
              <a:ext uri="{FF2B5EF4-FFF2-40B4-BE49-F238E27FC236}">
                <a16:creationId xmlns:a16="http://schemas.microsoft.com/office/drawing/2014/main" id="{DDB2A993-9D66-6462-7102-CDFDD502B8B1}"/>
              </a:ext>
            </a:extLst>
          </p:cNvPr>
          <p:cNvSpPr txBox="1"/>
          <p:nvPr/>
        </p:nvSpPr>
        <p:spPr>
          <a:xfrm>
            <a:off x="5472804" y="1933191"/>
            <a:ext cx="976101" cy="369332"/>
          </a:xfrm>
          <a:prstGeom prst="rect">
            <a:avLst/>
          </a:prstGeom>
          <a:noFill/>
        </p:spPr>
        <p:txBody>
          <a:bodyPr wrap="none" rtlCol="0">
            <a:spAutoFit/>
          </a:bodyPr>
          <a:lstStyle/>
          <a:p>
            <a:r>
              <a:rPr lang="en-US" dirty="0"/>
              <a:t>memory</a:t>
            </a:r>
          </a:p>
        </p:txBody>
      </p:sp>
      <p:cxnSp>
        <p:nvCxnSpPr>
          <p:cNvPr id="19" name="Straight Arrow Connector 18">
            <a:extLst>
              <a:ext uri="{FF2B5EF4-FFF2-40B4-BE49-F238E27FC236}">
                <a16:creationId xmlns:a16="http://schemas.microsoft.com/office/drawing/2014/main" id="{C2BF0394-C35D-0419-BBF6-99E045656C0A}"/>
              </a:ext>
            </a:extLst>
          </p:cNvPr>
          <p:cNvCxnSpPr>
            <a:cxnSpLocks/>
            <a:stCxn id="15" idx="1"/>
          </p:cNvCxnSpPr>
          <p:nvPr/>
        </p:nvCxnSpPr>
        <p:spPr>
          <a:xfrm flipH="1">
            <a:off x="6725682" y="2309321"/>
            <a:ext cx="1467338" cy="43572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EC344A3-FA8D-B378-4D94-0265FAB346F5}"/>
              </a:ext>
            </a:extLst>
          </p:cNvPr>
          <p:cNvCxnSpPr>
            <a:cxnSpLocks/>
            <a:stCxn id="16" idx="1"/>
          </p:cNvCxnSpPr>
          <p:nvPr/>
        </p:nvCxnSpPr>
        <p:spPr>
          <a:xfrm flipH="1" flipV="1">
            <a:off x="6461241" y="2893297"/>
            <a:ext cx="1550435" cy="3129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F94F5B-7E9D-9B65-5809-BA89950FE3F2}"/>
              </a:ext>
            </a:extLst>
          </p:cNvPr>
          <p:cNvSpPr txBox="1"/>
          <p:nvPr/>
        </p:nvSpPr>
        <p:spPr>
          <a:xfrm>
            <a:off x="4454051" y="3431745"/>
            <a:ext cx="4211159" cy="400110"/>
          </a:xfrm>
          <a:prstGeom prst="rect">
            <a:avLst/>
          </a:prstGeom>
          <a:noFill/>
        </p:spPr>
        <p:txBody>
          <a:bodyPr wrap="square">
            <a:spAutoFit/>
          </a:bodyPr>
          <a:lstStyle/>
          <a:p>
            <a:pPr lvl="1"/>
            <a:r>
              <a:rPr lang="en-AU" sz="2000" dirty="0">
                <a:solidFill>
                  <a:srgbClr val="FF0000"/>
                </a:solidFill>
              </a:rPr>
              <a:t>(2) Can </a:t>
            </a:r>
            <a:r>
              <a:rPr lang="en-AU" sz="2000" i="1" dirty="0">
                <a:solidFill>
                  <a:srgbClr val="FF0000"/>
                </a:solidFill>
              </a:rPr>
              <a:t>a</a:t>
            </a:r>
            <a:r>
              <a:rPr lang="en-AU" sz="2000" dirty="0">
                <a:solidFill>
                  <a:srgbClr val="FF0000"/>
                </a:solidFill>
              </a:rPr>
              <a:t> and </a:t>
            </a:r>
            <a:r>
              <a:rPr lang="en-AU" sz="2000" i="1" dirty="0">
                <a:solidFill>
                  <a:srgbClr val="FF0000"/>
                </a:solidFill>
              </a:rPr>
              <a:t>b</a:t>
            </a:r>
            <a:r>
              <a:rPr lang="en-AU" sz="2000" dirty="0">
                <a:solidFill>
                  <a:srgbClr val="FF0000"/>
                </a:solidFill>
              </a:rPr>
              <a:t> be aliases?</a:t>
            </a:r>
            <a:endParaRPr lang="en-US" sz="2000" dirty="0">
              <a:solidFill>
                <a:srgbClr val="FF0000"/>
              </a:solidFill>
            </a:endParaRPr>
          </a:p>
        </p:txBody>
      </p:sp>
      <p:sp>
        <p:nvSpPr>
          <p:cNvPr id="14" name="TextBox 13">
            <a:extLst>
              <a:ext uri="{FF2B5EF4-FFF2-40B4-BE49-F238E27FC236}">
                <a16:creationId xmlns:a16="http://schemas.microsoft.com/office/drawing/2014/main" id="{1DEAA3D9-F2F4-4A8F-5229-7F9902027EE6}"/>
              </a:ext>
            </a:extLst>
          </p:cNvPr>
          <p:cNvSpPr txBox="1"/>
          <p:nvPr/>
        </p:nvSpPr>
        <p:spPr>
          <a:xfrm>
            <a:off x="230755" y="3440098"/>
            <a:ext cx="4032121" cy="400110"/>
          </a:xfrm>
          <a:prstGeom prst="rect">
            <a:avLst/>
          </a:prstGeom>
          <a:noFill/>
        </p:spPr>
        <p:txBody>
          <a:bodyPr wrap="square">
            <a:spAutoFit/>
          </a:bodyPr>
          <a:lstStyle/>
          <a:p>
            <a:pPr lvl="1"/>
            <a:r>
              <a:rPr lang="en-AU" sz="2000" dirty="0">
                <a:solidFill>
                  <a:srgbClr val="FF0000"/>
                </a:solidFill>
              </a:rPr>
              <a:t>(1) What can a pointer point to?</a:t>
            </a:r>
            <a:endParaRPr lang="en-US" sz="2000" dirty="0">
              <a:solidFill>
                <a:srgbClr val="FF0000"/>
              </a:solidFill>
            </a:endParaRPr>
          </a:p>
        </p:txBody>
      </p:sp>
    </p:spTree>
    <p:extLst>
      <p:ext uri="{BB962C8B-B14F-4D97-AF65-F5344CB8AC3E}">
        <p14:creationId xmlns:p14="http://schemas.microsoft.com/office/powerpoint/2010/main" val="1627693812"/>
      </p:ext>
    </p:extLst>
  </p:cSld>
  <p:clrMapOvr>
    <a:masterClrMapping/>
  </p:clrMapOvr>
  <mc:AlternateContent xmlns:mc="http://schemas.openxmlformats.org/markup-compatibility/2006" xmlns:p14="http://schemas.microsoft.com/office/powerpoint/2010/main">
    <mc:Choice Requires="p14">
      <p:transition spd="slow" p14:dur="2000" advTm="15766"/>
    </mc:Choice>
    <mc:Fallback xmlns="">
      <p:transition spd="slow" advTm="1576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20</a:t>
            </a:r>
          </a:p>
        </p:txBody>
      </p:sp>
      <p:sp>
        <p:nvSpPr>
          <p:cNvPr id="9" name="Rectangle 8">
            <a:extLst>
              <a:ext uri="{FF2B5EF4-FFF2-40B4-BE49-F238E27FC236}">
                <a16:creationId xmlns:a16="http://schemas.microsoft.com/office/drawing/2014/main" id="{6F0C030E-BB42-8E59-8839-7A5DD8761B58}"/>
              </a:ext>
            </a:extLst>
          </p:cNvPr>
          <p:cNvSpPr/>
          <p:nvPr/>
        </p:nvSpPr>
        <p:spPr>
          <a:xfrm>
            <a:off x="0"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Containers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8" name="TextBox 7">
            <a:extLst>
              <a:ext uri="{FF2B5EF4-FFF2-40B4-BE49-F238E27FC236}">
                <a16:creationId xmlns:a16="http://schemas.microsoft.com/office/drawing/2014/main" id="{28E89207-B05C-7FEE-C4EC-E1CA5B073510}"/>
              </a:ext>
            </a:extLst>
          </p:cNvPr>
          <p:cNvSpPr txBox="1"/>
          <p:nvPr/>
        </p:nvSpPr>
        <p:spPr>
          <a:xfrm>
            <a:off x="285241" y="813974"/>
            <a:ext cx="8788002" cy="492443"/>
          </a:xfrm>
          <a:prstGeom prst="rect">
            <a:avLst/>
          </a:prstGeom>
          <a:noFill/>
        </p:spPr>
        <p:txBody>
          <a:bodyPr wrap="square" rtlCol="0">
            <a:spAutoFit/>
          </a:bodyPr>
          <a:lstStyle/>
          <a:p>
            <a:pPr marL="285750" indent="-285750">
              <a:buFont typeface="Wingdings" pitchFamily="2" charset="2"/>
              <a:buChar char="q"/>
            </a:pPr>
            <a:r>
              <a:rPr lang="en-US" sz="2600" dirty="0"/>
              <a:t>Rules for identifying Container Objects</a:t>
            </a:r>
          </a:p>
        </p:txBody>
      </p:sp>
      <p:sp>
        <p:nvSpPr>
          <p:cNvPr id="10" name="TextBox 9">
            <a:extLst>
              <a:ext uri="{FF2B5EF4-FFF2-40B4-BE49-F238E27FC236}">
                <a16:creationId xmlns:a16="http://schemas.microsoft.com/office/drawing/2014/main" id="{02AC2497-F4B2-3422-09C0-FC238976F0E0}"/>
              </a:ext>
            </a:extLst>
          </p:cNvPr>
          <p:cNvSpPr txBox="1"/>
          <p:nvPr/>
        </p:nvSpPr>
        <p:spPr>
          <a:xfrm>
            <a:off x="285241" y="4229351"/>
            <a:ext cx="4377438" cy="492443"/>
          </a:xfrm>
          <a:prstGeom prst="rect">
            <a:avLst/>
          </a:prstGeom>
          <a:noFill/>
        </p:spPr>
        <p:txBody>
          <a:bodyPr wrap="square">
            <a:spAutoFit/>
          </a:bodyPr>
          <a:lstStyle/>
          <a:p>
            <a:pPr marL="285750" indent="-285750">
              <a:buFont typeface="Wingdings" pitchFamily="2" charset="2"/>
              <a:buChar char="q"/>
            </a:pPr>
            <a:r>
              <a:rPr lang="en-US" sz="2600" dirty="0">
                <a:solidFill>
                  <a:schemeClr val="tx1"/>
                </a:solidFill>
              </a:rPr>
              <a:t>Rules for Open Types</a:t>
            </a:r>
          </a:p>
        </p:txBody>
      </p:sp>
      <p:pic>
        <p:nvPicPr>
          <p:cNvPr id="13" name="Picture 12">
            <a:extLst>
              <a:ext uri="{FF2B5EF4-FFF2-40B4-BE49-F238E27FC236}">
                <a16:creationId xmlns:a16="http://schemas.microsoft.com/office/drawing/2014/main" id="{5AC96653-1821-31D8-7BA5-57456CD6317C}"/>
              </a:ext>
            </a:extLst>
          </p:cNvPr>
          <p:cNvPicPr>
            <a:picLocks noChangeAspect="1"/>
          </p:cNvPicPr>
          <p:nvPr/>
        </p:nvPicPr>
        <p:blipFill>
          <a:blip r:embed="rId3"/>
          <a:stretch>
            <a:fillRect/>
          </a:stretch>
        </p:blipFill>
        <p:spPr>
          <a:xfrm>
            <a:off x="501279" y="4799178"/>
            <a:ext cx="8402160" cy="1576736"/>
          </a:xfrm>
          <a:prstGeom prst="rect">
            <a:avLst/>
          </a:prstGeom>
        </p:spPr>
      </p:pic>
      <p:pic>
        <p:nvPicPr>
          <p:cNvPr id="14" name="Picture 13">
            <a:extLst>
              <a:ext uri="{FF2B5EF4-FFF2-40B4-BE49-F238E27FC236}">
                <a16:creationId xmlns:a16="http://schemas.microsoft.com/office/drawing/2014/main" id="{BC26ADF4-36A7-0661-A5E0-32C8081304CF}"/>
              </a:ext>
            </a:extLst>
          </p:cNvPr>
          <p:cNvPicPr>
            <a:picLocks noChangeAspect="1"/>
          </p:cNvPicPr>
          <p:nvPr/>
        </p:nvPicPr>
        <p:blipFill>
          <a:blip r:embed="rId4"/>
          <a:stretch>
            <a:fillRect/>
          </a:stretch>
        </p:blipFill>
        <p:spPr>
          <a:xfrm>
            <a:off x="461599" y="1383801"/>
            <a:ext cx="8402160" cy="2798321"/>
          </a:xfrm>
          <a:prstGeom prst="rect">
            <a:avLst/>
          </a:prstGeom>
        </p:spPr>
      </p:pic>
    </p:spTree>
    <p:extLst>
      <p:ext uri="{BB962C8B-B14F-4D97-AF65-F5344CB8AC3E}">
        <p14:creationId xmlns:p14="http://schemas.microsoft.com/office/powerpoint/2010/main" val="3464273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21</a:t>
            </a:r>
          </a:p>
        </p:txBody>
      </p:sp>
      <p:sp>
        <p:nvSpPr>
          <p:cNvPr id="9" name="Rectangle 8">
            <a:extLst>
              <a:ext uri="{FF2B5EF4-FFF2-40B4-BE49-F238E27FC236}">
                <a16:creationId xmlns:a16="http://schemas.microsoft.com/office/drawing/2014/main" id="{6F0C030E-BB42-8E59-8839-7A5DD8761B58}"/>
              </a:ext>
            </a:extLst>
          </p:cNvPr>
          <p:cNvSpPr/>
          <p:nvPr/>
        </p:nvSpPr>
        <p:spPr>
          <a:xfrm>
            <a:off x="0"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Containers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8" name="TextBox 7">
            <a:extLst>
              <a:ext uri="{FF2B5EF4-FFF2-40B4-BE49-F238E27FC236}">
                <a16:creationId xmlns:a16="http://schemas.microsoft.com/office/drawing/2014/main" id="{28E89207-B05C-7FEE-C4EC-E1CA5B073510}"/>
              </a:ext>
            </a:extLst>
          </p:cNvPr>
          <p:cNvSpPr txBox="1"/>
          <p:nvPr/>
        </p:nvSpPr>
        <p:spPr>
          <a:xfrm>
            <a:off x="285241" y="813974"/>
            <a:ext cx="8788002" cy="492443"/>
          </a:xfrm>
          <a:prstGeom prst="rect">
            <a:avLst/>
          </a:prstGeom>
          <a:noFill/>
        </p:spPr>
        <p:txBody>
          <a:bodyPr wrap="square" rtlCol="0">
            <a:spAutoFit/>
          </a:bodyPr>
          <a:lstStyle/>
          <a:p>
            <a:pPr marL="285750" indent="-285750">
              <a:buFont typeface="Wingdings" pitchFamily="2" charset="2"/>
              <a:buChar char="q"/>
            </a:pPr>
            <a:r>
              <a:rPr lang="en-US" sz="2600" dirty="0"/>
              <a:t>DFAs for computing incoming/outgoing value flows</a:t>
            </a:r>
          </a:p>
        </p:txBody>
      </p:sp>
      <p:sp>
        <p:nvSpPr>
          <p:cNvPr id="10" name="TextBox 9">
            <a:extLst>
              <a:ext uri="{FF2B5EF4-FFF2-40B4-BE49-F238E27FC236}">
                <a16:creationId xmlns:a16="http://schemas.microsoft.com/office/drawing/2014/main" id="{02AC2497-F4B2-3422-09C0-FC238976F0E0}"/>
              </a:ext>
            </a:extLst>
          </p:cNvPr>
          <p:cNvSpPr txBox="1"/>
          <p:nvPr/>
        </p:nvSpPr>
        <p:spPr>
          <a:xfrm>
            <a:off x="194562" y="6056883"/>
            <a:ext cx="4377438" cy="492443"/>
          </a:xfrm>
          <a:prstGeom prst="rect">
            <a:avLst/>
          </a:prstGeom>
          <a:noFill/>
        </p:spPr>
        <p:txBody>
          <a:bodyPr wrap="square">
            <a:spAutoFit/>
          </a:bodyPr>
          <a:lstStyle/>
          <a:p>
            <a:pPr marL="285750" indent="-285750">
              <a:buFont typeface="Wingdings" pitchFamily="2" charset="2"/>
              <a:buChar char="q"/>
            </a:pPr>
            <a:r>
              <a:rPr lang="en-US" sz="2600" dirty="0">
                <a:solidFill>
                  <a:schemeClr val="tx1"/>
                </a:solidFill>
              </a:rPr>
              <a:t>1-limited field sensitive</a:t>
            </a:r>
          </a:p>
        </p:txBody>
      </p:sp>
      <p:pic>
        <p:nvPicPr>
          <p:cNvPr id="2" name="Picture 1">
            <a:extLst>
              <a:ext uri="{FF2B5EF4-FFF2-40B4-BE49-F238E27FC236}">
                <a16:creationId xmlns:a16="http://schemas.microsoft.com/office/drawing/2014/main" id="{55719146-2057-9167-C778-15FE59049F27}"/>
              </a:ext>
            </a:extLst>
          </p:cNvPr>
          <p:cNvPicPr>
            <a:picLocks noChangeAspect="1"/>
          </p:cNvPicPr>
          <p:nvPr/>
        </p:nvPicPr>
        <p:blipFill>
          <a:blip r:embed="rId3"/>
          <a:stretch>
            <a:fillRect/>
          </a:stretch>
        </p:blipFill>
        <p:spPr>
          <a:xfrm>
            <a:off x="814512" y="1288705"/>
            <a:ext cx="3265977" cy="4340984"/>
          </a:xfrm>
          <a:prstGeom prst="rect">
            <a:avLst/>
          </a:prstGeom>
        </p:spPr>
      </p:pic>
      <p:pic>
        <p:nvPicPr>
          <p:cNvPr id="4" name="Picture 3">
            <a:extLst>
              <a:ext uri="{FF2B5EF4-FFF2-40B4-BE49-F238E27FC236}">
                <a16:creationId xmlns:a16="http://schemas.microsoft.com/office/drawing/2014/main" id="{B9415805-1512-98E9-26B5-541CA2DFC832}"/>
              </a:ext>
            </a:extLst>
          </p:cNvPr>
          <p:cNvPicPr>
            <a:picLocks noChangeAspect="1"/>
          </p:cNvPicPr>
          <p:nvPr/>
        </p:nvPicPr>
        <p:blipFill>
          <a:blip r:embed="rId4"/>
          <a:stretch>
            <a:fillRect/>
          </a:stretch>
        </p:blipFill>
        <p:spPr>
          <a:xfrm>
            <a:off x="4332200" y="1288705"/>
            <a:ext cx="3729233" cy="433851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771375-9C53-C887-48F2-B7A828BD9085}"/>
                  </a:ext>
                </a:extLst>
              </p:cNvPr>
              <p:cNvSpPr txBox="1"/>
              <p:nvPr/>
            </p:nvSpPr>
            <p:spPr>
              <a:xfrm>
                <a:off x="2301239" y="5632354"/>
                <a:ext cx="626903" cy="4344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𝒜</m:t>
                          </m:r>
                        </m:e>
                        <m:sub>
                          <m:r>
                            <a:rPr lang="en-AU" b="0" i="1" smtClean="0">
                              <a:latin typeface="Cambria Math" panose="02040503050406030204" pitchFamily="18" charset="0"/>
                            </a:rPr>
                            <m:t>𝑖𝑛</m:t>
                          </m:r>
                        </m:sub>
                        <m:sup>
                          <m:r>
                            <a:rPr lang="en-AU" b="0" i="1" smtClean="0">
                              <a:latin typeface="Cambria Math" panose="02040503050406030204" pitchFamily="18" charset="0"/>
                            </a:rPr>
                            <m:t>𝑓</m:t>
                          </m:r>
                        </m:sup>
                      </m:sSubSup>
                    </m:oMath>
                  </m:oMathPara>
                </a14:m>
                <a:endParaRPr lang="en-US" dirty="0"/>
              </a:p>
            </p:txBody>
          </p:sp>
        </mc:Choice>
        <mc:Fallback xmlns="">
          <p:sp>
            <p:nvSpPr>
              <p:cNvPr id="6" name="TextBox 5">
                <a:extLst>
                  <a:ext uri="{FF2B5EF4-FFF2-40B4-BE49-F238E27FC236}">
                    <a16:creationId xmlns:a16="http://schemas.microsoft.com/office/drawing/2014/main" id="{48771375-9C53-C887-48F2-B7A828BD9085}"/>
                  </a:ext>
                </a:extLst>
              </p:cNvPr>
              <p:cNvSpPr txBox="1">
                <a:spLocks noRot="1" noChangeAspect="1" noMove="1" noResize="1" noEditPoints="1" noAdjustHandles="1" noChangeArrowheads="1" noChangeShapeType="1" noTextEdit="1"/>
              </p:cNvSpPr>
              <p:nvPr/>
            </p:nvSpPr>
            <p:spPr>
              <a:xfrm>
                <a:off x="2301239" y="5632354"/>
                <a:ext cx="626903" cy="434478"/>
              </a:xfrm>
              <a:prstGeom prst="rect">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1BC937-D6F6-7164-47C3-D9222E4D9A42}"/>
                  </a:ext>
                </a:extLst>
              </p:cNvPr>
              <p:cNvSpPr txBox="1"/>
              <p:nvPr/>
            </p:nvSpPr>
            <p:spPr>
              <a:xfrm>
                <a:off x="6215860" y="5623258"/>
                <a:ext cx="742319" cy="4278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𝒜</m:t>
                          </m:r>
                        </m:e>
                        <m:sub>
                          <m:r>
                            <a:rPr lang="en-AU" b="0" i="1" smtClean="0">
                              <a:latin typeface="Cambria Math" panose="02040503050406030204" pitchFamily="18" charset="0"/>
                            </a:rPr>
                            <m:t>𝑜𝑢𝑡</m:t>
                          </m:r>
                        </m:sub>
                        <m:sup>
                          <m:r>
                            <a:rPr lang="en-AU" b="0" i="1" smtClean="0">
                              <a:latin typeface="Cambria Math" panose="02040503050406030204" pitchFamily="18" charset="0"/>
                            </a:rPr>
                            <m:t>𝑓</m:t>
                          </m:r>
                        </m:sup>
                      </m:sSubSup>
                    </m:oMath>
                  </m:oMathPara>
                </a14:m>
                <a:endParaRPr lang="en-US" dirty="0"/>
              </a:p>
            </p:txBody>
          </p:sp>
        </mc:Choice>
        <mc:Fallback xmlns="">
          <p:sp>
            <p:nvSpPr>
              <p:cNvPr id="11" name="TextBox 10">
                <a:extLst>
                  <a:ext uri="{FF2B5EF4-FFF2-40B4-BE49-F238E27FC236}">
                    <a16:creationId xmlns:a16="http://schemas.microsoft.com/office/drawing/2014/main" id="{7C1BC937-D6F6-7164-47C3-D9222E4D9A42}"/>
                  </a:ext>
                </a:extLst>
              </p:cNvPr>
              <p:cNvSpPr txBox="1">
                <a:spLocks noRot="1" noChangeAspect="1" noMove="1" noResize="1" noEditPoints="1" noAdjustHandles="1" noChangeArrowheads="1" noChangeShapeType="1" noTextEdit="1"/>
              </p:cNvSpPr>
              <p:nvPr/>
            </p:nvSpPr>
            <p:spPr>
              <a:xfrm>
                <a:off x="6215860" y="5623258"/>
                <a:ext cx="742319" cy="427809"/>
              </a:xfrm>
              <a:prstGeom prst="rect">
                <a:avLst/>
              </a:prstGeom>
              <a:blipFill>
                <a:blip r:embed="rId6"/>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E6072040-DFEE-82D0-BA86-D96269C9332C}"/>
              </a:ext>
            </a:extLst>
          </p:cNvPr>
          <p:cNvSpPr/>
          <p:nvPr/>
        </p:nvSpPr>
        <p:spPr>
          <a:xfrm>
            <a:off x="1860424" y="2398985"/>
            <a:ext cx="830224" cy="2194035"/>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19483B2F-9177-14D8-1472-CA08193085F2}"/>
              </a:ext>
            </a:extLst>
          </p:cNvPr>
          <p:cNvSpPr/>
          <p:nvPr/>
        </p:nvSpPr>
        <p:spPr>
          <a:xfrm>
            <a:off x="5644055" y="1632959"/>
            <a:ext cx="664553" cy="879013"/>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858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8C8E9F-36DD-0DE1-A1F1-1835E99E5AAC}"/>
              </a:ext>
            </a:extLst>
          </p:cNvPr>
          <p:cNvSpPr txBox="1"/>
          <p:nvPr/>
        </p:nvSpPr>
        <p:spPr>
          <a:xfrm>
            <a:off x="2595425" y="2355968"/>
            <a:ext cx="4410564" cy="2554545"/>
          </a:xfrm>
          <a:prstGeom prst="rect">
            <a:avLst/>
          </a:prstGeom>
          <a:solidFill>
            <a:schemeClr val="bg1">
              <a:lumMod val="95000"/>
            </a:schemeClr>
          </a:solidFill>
          <a:ln w="12700">
            <a:solidFill>
              <a:schemeClr val="tx1"/>
            </a:solidFill>
            <a:prstDash val="dash"/>
          </a:ln>
        </p:spPr>
        <p:txBody>
          <a:bodyPr wrap="square">
            <a:spAutoFit/>
          </a:bodyPr>
          <a:lstStyle/>
          <a:p>
            <a:r>
              <a:rPr lang="en-AU" sz="1600" dirty="0">
                <a:effectLst/>
              </a:rPr>
              <a:t>  1 </a:t>
            </a:r>
            <a:r>
              <a:rPr lang="en-AU" sz="1600" dirty="0">
                <a:solidFill>
                  <a:srgbClr val="26C6DA"/>
                </a:solidFill>
                <a:effectLst/>
              </a:rPr>
              <a:t>class</a:t>
            </a:r>
            <a:r>
              <a:rPr lang="en-AU" sz="1600" dirty="0"/>
              <a:t> </a:t>
            </a:r>
            <a:r>
              <a:rPr lang="en-AU" sz="1600" dirty="0">
                <a:solidFill>
                  <a:srgbClr val="FF8A80"/>
                </a:solidFill>
                <a:effectLst/>
              </a:rPr>
              <a:t>HashSet</a:t>
            </a:r>
            <a:r>
              <a:rPr lang="en-AU" sz="1600" dirty="0"/>
              <a:t> </a:t>
            </a:r>
            <a:r>
              <a:rPr lang="en-AU" sz="1600" dirty="0">
                <a:solidFill>
                  <a:srgbClr val="90A4AE"/>
                </a:solidFill>
                <a:effectLst/>
              </a:rPr>
              <a:t>{</a:t>
            </a:r>
            <a:r>
              <a:rPr lang="en-AU" sz="1600" dirty="0"/>
              <a:t> </a:t>
            </a:r>
            <a:r>
              <a:rPr lang="en-AU" sz="1600" dirty="0">
                <a:solidFill>
                  <a:srgbClr val="607D8B"/>
                </a:solidFill>
                <a:effectLst/>
              </a:rPr>
              <a:t>// in </a:t>
            </a:r>
            <a:r>
              <a:rPr lang="en-AU" sz="1600" dirty="0" err="1">
                <a:solidFill>
                  <a:srgbClr val="607D8B"/>
                </a:solidFill>
                <a:effectLst/>
              </a:rPr>
              <a:t>java.util</a:t>
            </a:r>
            <a:r>
              <a:rPr lang="en-AU" sz="1600" dirty="0">
                <a:solidFill>
                  <a:srgbClr val="607D8B"/>
                </a:solidFill>
                <a:effectLst/>
              </a:rPr>
              <a:t>;</a:t>
            </a:r>
            <a:r>
              <a:rPr lang="en-AU" sz="1600" dirty="0"/>
              <a:t> </a:t>
            </a:r>
          </a:p>
          <a:p>
            <a:r>
              <a:rPr lang="en-AU" sz="1600" dirty="0">
                <a:solidFill>
                  <a:srgbClr val="FF8A80"/>
                </a:solidFill>
                <a:effectLst/>
              </a:rPr>
              <a:t>  </a:t>
            </a:r>
            <a:r>
              <a:rPr lang="en-AU" sz="1600" dirty="0">
                <a:effectLst/>
              </a:rPr>
              <a:t>2</a:t>
            </a:r>
            <a:r>
              <a:rPr lang="en-AU" sz="1600" dirty="0">
                <a:solidFill>
                  <a:srgbClr val="FF8A80"/>
                </a:solidFill>
                <a:effectLst/>
              </a:rPr>
              <a:t>     HashMap</a:t>
            </a:r>
            <a:r>
              <a:rPr lang="en-AU" sz="1600" dirty="0"/>
              <a:t> map</a:t>
            </a:r>
            <a:r>
              <a:rPr lang="en-AU" sz="1600" dirty="0">
                <a:solidFill>
                  <a:srgbClr val="90A4AE"/>
                </a:solidFill>
                <a:effectLst/>
              </a:rPr>
              <a:t>;</a:t>
            </a:r>
            <a:r>
              <a:rPr lang="en-AU" sz="1600" dirty="0"/>
              <a:t> </a:t>
            </a:r>
          </a:p>
          <a:p>
            <a:r>
              <a:rPr lang="en-AU" sz="1600" dirty="0">
                <a:solidFill>
                  <a:srgbClr val="26C6DA"/>
                </a:solidFill>
                <a:effectLst/>
              </a:rPr>
              <a:t>  </a:t>
            </a:r>
            <a:r>
              <a:rPr lang="en-AU" sz="1600" dirty="0">
                <a:effectLst/>
              </a:rPr>
              <a:t>3</a:t>
            </a:r>
            <a:r>
              <a:rPr lang="en-AU" sz="1600" dirty="0">
                <a:solidFill>
                  <a:srgbClr val="26C6DA"/>
                </a:solidFill>
                <a:effectLst/>
              </a:rPr>
              <a:t>     static</a:t>
            </a:r>
            <a:r>
              <a:rPr lang="en-AU" sz="1600" dirty="0"/>
              <a:t> </a:t>
            </a:r>
            <a:r>
              <a:rPr lang="en-AU" sz="1600" dirty="0">
                <a:solidFill>
                  <a:srgbClr val="FF8A80"/>
                </a:solidFill>
                <a:effectLst/>
              </a:rPr>
              <a:t>Object</a:t>
            </a:r>
            <a:r>
              <a:rPr lang="en-AU" sz="1600" dirty="0"/>
              <a:t> g </a:t>
            </a:r>
            <a:r>
              <a:rPr lang="en-AU" sz="1600" dirty="0">
                <a:solidFill>
                  <a:srgbClr val="90A4AE"/>
                </a:solidFill>
                <a:effectLst/>
              </a:rPr>
              <a:t>=</a:t>
            </a:r>
            <a:r>
              <a:rPr lang="en-AU" sz="1600" dirty="0"/>
              <a:t> </a:t>
            </a:r>
            <a:r>
              <a:rPr lang="en-AU" sz="1600" dirty="0">
                <a:solidFill>
                  <a:srgbClr val="26C6DA"/>
                </a:solidFill>
                <a:effectLst/>
              </a:rPr>
              <a:t>new</a:t>
            </a:r>
            <a:r>
              <a:rPr lang="en-AU" sz="1600" dirty="0"/>
              <a:t> </a:t>
            </a:r>
            <a:r>
              <a:rPr lang="en-AU" sz="1600" dirty="0">
                <a:solidFill>
                  <a:srgbClr val="FF8A80"/>
                </a:solidFill>
                <a:effectLst/>
              </a:rPr>
              <a:t>Object</a:t>
            </a:r>
            <a:r>
              <a:rPr lang="en-AU" sz="1600" dirty="0">
                <a:solidFill>
                  <a:srgbClr val="90A4AE"/>
                </a:solidFill>
                <a:effectLst/>
              </a:rPr>
              <a:t>();</a:t>
            </a:r>
            <a:r>
              <a:rPr lang="en-AU" sz="1600" dirty="0"/>
              <a:t> </a:t>
            </a:r>
            <a:r>
              <a:rPr lang="en-AU" sz="1600" dirty="0">
                <a:solidFill>
                  <a:srgbClr val="607D8B"/>
                </a:solidFill>
                <a:effectLst/>
              </a:rPr>
              <a:t>// O3</a:t>
            </a:r>
            <a:r>
              <a:rPr lang="en-AU" sz="1600" dirty="0"/>
              <a:t> </a:t>
            </a:r>
          </a:p>
          <a:p>
            <a:r>
              <a:rPr lang="en-AU" sz="1600" dirty="0"/>
              <a:t>  </a:t>
            </a:r>
            <a:r>
              <a:rPr lang="en-AU" sz="1600" dirty="0">
                <a:effectLst/>
              </a:rPr>
              <a:t>4</a:t>
            </a:r>
            <a:r>
              <a:rPr lang="en-AU" sz="1600" dirty="0">
                <a:solidFill>
                  <a:srgbClr val="FF8A80"/>
                </a:solidFill>
                <a:effectLst/>
              </a:rPr>
              <a:t>     HashSet</a:t>
            </a:r>
            <a:r>
              <a:rPr lang="en-AU" sz="1600" dirty="0">
                <a:solidFill>
                  <a:srgbClr val="90A4AE"/>
                </a:solidFill>
                <a:effectLst/>
              </a:rPr>
              <a:t>()</a:t>
            </a:r>
            <a:r>
              <a:rPr lang="en-AU" sz="1600" dirty="0"/>
              <a:t> </a:t>
            </a:r>
            <a:r>
              <a:rPr lang="en-AU" sz="1600" dirty="0">
                <a:solidFill>
                  <a:srgbClr val="90A4AE"/>
                </a:solidFill>
                <a:effectLst/>
              </a:rPr>
              <a:t>{</a:t>
            </a:r>
            <a:r>
              <a:rPr lang="en-AU" sz="1600" dirty="0"/>
              <a:t> </a:t>
            </a:r>
            <a:r>
              <a:rPr lang="en-AU" sz="1600" dirty="0" err="1">
                <a:solidFill>
                  <a:srgbClr val="26C6DA"/>
                </a:solidFill>
                <a:effectLst/>
              </a:rPr>
              <a:t>this</a:t>
            </a:r>
            <a:r>
              <a:rPr lang="en-AU" sz="1600" dirty="0" err="1">
                <a:solidFill>
                  <a:srgbClr val="90A4AE"/>
                </a:solidFill>
                <a:effectLst/>
              </a:rPr>
              <a:t>.</a:t>
            </a:r>
            <a:r>
              <a:rPr lang="en-AU" sz="1600" dirty="0" err="1"/>
              <a:t>map</a:t>
            </a:r>
            <a:r>
              <a:rPr lang="en-AU" sz="1600" dirty="0"/>
              <a:t> </a:t>
            </a:r>
            <a:r>
              <a:rPr lang="en-AU" sz="1600" dirty="0">
                <a:solidFill>
                  <a:srgbClr val="90A4AE"/>
                </a:solidFill>
                <a:effectLst/>
              </a:rPr>
              <a:t>=</a:t>
            </a:r>
            <a:r>
              <a:rPr lang="en-AU" sz="1600" dirty="0"/>
              <a:t> </a:t>
            </a:r>
            <a:r>
              <a:rPr lang="en-AU" sz="1600" dirty="0">
                <a:solidFill>
                  <a:srgbClr val="26C6DA"/>
                </a:solidFill>
                <a:effectLst/>
              </a:rPr>
              <a:t>new</a:t>
            </a:r>
            <a:r>
              <a:rPr lang="en-AU" sz="1600" dirty="0"/>
              <a:t> </a:t>
            </a:r>
            <a:r>
              <a:rPr lang="en-AU" sz="1600" dirty="0">
                <a:solidFill>
                  <a:srgbClr val="FF8A80"/>
                </a:solidFill>
                <a:effectLst/>
              </a:rPr>
              <a:t>HashMap</a:t>
            </a:r>
            <a:r>
              <a:rPr lang="en-AU" sz="1600" dirty="0">
                <a:solidFill>
                  <a:srgbClr val="90A4AE"/>
                </a:solidFill>
                <a:effectLst/>
              </a:rPr>
              <a:t>();</a:t>
            </a:r>
            <a:r>
              <a:rPr lang="en-AU" sz="1600" dirty="0"/>
              <a:t> </a:t>
            </a:r>
            <a:r>
              <a:rPr lang="en-AU" sz="1600" dirty="0">
                <a:solidFill>
                  <a:srgbClr val="607D8B"/>
                </a:solidFill>
                <a:effectLst/>
              </a:rPr>
              <a:t>// M</a:t>
            </a:r>
            <a:r>
              <a:rPr lang="en-AU" sz="1600" dirty="0"/>
              <a:t> </a:t>
            </a:r>
            <a:r>
              <a:rPr lang="en-AU" sz="1600" dirty="0">
                <a:solidFill>
                  <a:srgbClr val="90A4AE"/>
                </a:solidFill>
                <a:effectLst/>
              </a:rPr>
              <a:t>}</a:t>
            </a:r>
            <a:endParaRPr lang="en-AU" sz="1600" dirty="0"/>
          </a:p>
          <a:p>
            <a:r>
              <a:rPr lang="en-AU" sz="1600" dirty="0"/>
              <a:t>  </a:t>
            </a:r>
            <a:r>
              <a:rPr lang="en-AU" sz="1600" dirty="0">
                <a:effectLst/>
              </a:rPr>
              <a:t>5</a:t>
            </a:r>
            <a:r>
              <a:rPr lang="en-AU" sz="1600" dirty="0">
                <a:solidFill>
                  <a:srgbClr val="26C6DA"/>
                </a:solidFill>
                <a:effectLst/>
              </a:rPr>
              <a:t>     void</a:t>
            </a:r>
            <a:r>
              <a:rPr lang="en-AU" sz="1600" dirty="0"/>
              <a:t> add</a:t>
            </a:r>
            <a:r>
              <a:rPr lang="en-AU" sz="1600" dirty="0">
                <a:solidFill>
                  <a:srgbClr val="90A4AE"/>
                </a:solidFill>
                <a:effectLst/>
              </a:rPr>
              <a:t>(</a:t>
            </a:r>
            <a:r>
              <a:rPr lang="en-AU" sz="1600" dirty="0">
                <a:solidFill>
                  <a:srgbClr val="FF8A80"/>
                </a:solidFill>
                <a:effectLst/>
              </a:rPr>
              <a:t>Object</a:t>
            </a:r>
            <a:r>
              <a:rPr lang="en-AU" sz="1600" dirty="0"/>
              <a:t> p</a:t>
            </a:r>
            <a:r>
              <a:rPr lang="en-AU" sz="1600" dirty="0">
                <a:solidFill>
                  <a:srgbClr val="90A4AE"/>
                </a:solidFill>
                <a:effectLst/>
              </a:rPr>
              <a:t>)</a:t>
            </a:r>
            <a:r>
              <a:rPr lang="en-AU" sz="1600" dirty="0"/>
              <a:t> </a:t>
            </a:r>
            <a:r>
              <a:rPr lang="en-AU" sz="1600" dirty="0">
                <a:solidFill>
                  <a:srgbClr val="90A4AE"/>
                </a:solidFill>
                <a:effectLst/>
              </a:rPr>
              <a:t>{</a:t>
            </a:r>
            <a:r>
              <a:rPr lang="en-AU" sz="1600" dirty="0"/>
              <a:t> </a:t>
            </a:r>
          </a:p>
          <a:p>
            <a:r>
              <a:rPr lang="en-AU" sz="1600" dirty="0"/>
              <a:t>  </a:t>
            </a:r>
            <a:r>
              <a:rPr lang="en-AU" sz="1600" dirty="0">
                <a:effectLst/>
              </a:rPr>
              <a:t>6</a:t>
            </a:r>
            <a:r>
              <a:rPr lang="en-AU" sz="1600" dirty="0">
                <a:solidFill>
                  <a:srgbClr val="26C6DA"/>
                </a:solidFill>
                <a:effectLst/>
              </a:rPr>
              <a:t>            </a:t>
            </a:r>
            <a:r>
              <a:rPr lang="en-AU" sz="1600" dirty="0" err="1">
                <a:solidFill>
                  <a:srgbClr val="26C6DA"/>
                </a:solidFill>
                <a:effectLst/>
              </a:rPr>
              <a:t>this</a:t>
            </a:r>
            <a:r>
              <a:rPr lang="en-AU" sz="1600" dirty="0" err="1">
                <a:solidFill>
                  <a:srgbClr val="90A4AE"/>
                </a:solidFill>
                <a:effectLst/>
              </a:rPr>
              <a:t>.</a:t>
            </a:r>
            <a:r>
              <a:rPr lang="en-AU" sz="1600" dirty="0" err="1"/>
              <a:t>map</a:t>
            </a:r>
            <a:r>
              <a:rPr lang="en-AU" sz="1600" dirty="0" err="1">
                <a:solidFill>
                  <a:srgbClr val="90A4AE"/>
                </a:solidFill>
                <a:effectLst/>
              </a:rPr>
              <a:t>.</a:t>
            </a:r>
            <a:r>
              <a:rPr lang="en-AU" sz="1600" dirty="0" err="1"/>
              <a:t>put</a:t>
            </a:r>
            <a:r>
              <a:rPr lang="en-AU" sz="1600" dirty="0">
                <a:solidFill>
                  <a:srgbClr val="90A4AE"/>
                </a:solidFill>
                <a:effectLst/>
              </a:rPr>
              <a:t>(</a:t>
            </a:r>
            <a:r>
              <a:rPr lang="en-AU" sz="1600" dirty="0"/>
              <a:t>p</a:t>
            </a:r>
            <a:r>
              <a:rPr lang="en-AU" sz="1600" dirty="0">
                <a:solidFill>
                  <a:srgbClr val="90A4AE"/>
                </a:solidFill>
                <a:effectLst/>
              </a:rPr>
              <a:t>,</a:t>
            </a:r>
            <a:r>
              <a:rPr lang="en-AU" sz="1600" dirty="0"/>
              <a:t> g</a:t>
            </a:r>
            <a:r>
              <a:rPr lang="en-AU" sz="1600" dirty="0">
                <a:solidFill>
                  <a:srgbClr val="90A4AE"/>
                </a:solidFill>
                <a:effectLst/>
              </a:rPr>
              <a:t>);</a:t>
            </a:r>
            <a:r>
              <a:rPr lang="en-AU" sz="1600" dirty="0"/>
              <a:t> </a:t>
            </a:r>
            <a:r>
              <a:rPr lang="en-AU" sz="1600" dirty="0">
                <a:solidFill>
                  <a:srgbClr val="90A4AE"/>
                </a:solidFill>
                <a:effectLst/>
              </a:rPr>
              <a:t>}</a:t>
            </a:r>
            <a:endParaRPr lang="en-AU" sz="1600" dirty="0"/>
          </a:p>
          <a:p>
            <a:r>
              <a:rPr lang="en-AU" sz="1600" dirty="0"/>
              <a:t>  </a:t>
            </a:r>
            <a:r>
              <a:rPr lang="en-AU" sz="1600" dirty="0">
                <a:effectLst/>
              </a:rPr>
              <a:t>7</a:t>
            </a:r>
            <a:r>
              <a:rPr lang="en-AU" sz="1600" dirty="0">
                <a:solidFill>
                  <a:srgbClr val="FF8A80"/>
                </a:solidFill>
                <a:effectLst/>
              </a:rPr>
              <a:t>     Iterator</a:t>
            </a:r>
            <a:r>
              <a:rPr lang="en-AU" sz="1600" dirty="0"/>
              <a:t> iterator</a:t>
            </a:r>
            <a:r>
              <a:rPr lang="en-AU" sz="1600" dirty="0">
                <a:solidFill>
                  <a:srgbClr val="90A4AE"/>
                </a:solidFill>
                <a:effectLst/>
              </a:rPr>
              <a:t>()</a:t>
            </a:r>
            <a:r>
              <a:rPr lang="en-AU" sz="1600" dirty="0"/>
              <a:t> </a:t>
            </a:r>
            <a:r>
              <a:rPr lang="en-AU" sz="1600" dirty="0">
                <a:solidFill>
                  <a:srgbClr val="90A4AE"/>
                </a:solidFill>
                <a:effectLst/>
              </a:rPr>
              <a:t>{</a:t>
            </a:r>
            <a:r>
              <a:rPr lang="en-AU" sz="1600" dirty="0"/>
              <a:t> </a:t>
            </a:r>
          </a:p>
          <a:p>
            <a:r>
              <a:rPr lang="en-AU" sz="1600" dirty="0"/>
              <a:t>  </a:t>
            </a:r>
            <a:r>
              <a:rPr lang="en-AU" sz="1600" dirty="0">
                <a:effectLst/>
              </a:rPr>
              <a:t>8</a:t>
            </a:r>
            <a:r>
              <a:rPr lang="en-AU" sz="1600" dirty="0">
                <a:solidFill>
                  <a:srgbClr val="26C6DA"/>
                </a:solidFill>
                <a:effectLst/>
              </a:rPr>
              <a:t>         return</a:t>
            </a:r>
            <a:r>
              <a:rPr lang="en-AU" sz="1600" dirty="0"/>
              <a:t> </a:t>
            </a:r>
            <a:r>
              <a:rPr lang="en-AU" sz="1600" dirty="0" err="1">
                <a:solidFill>
                  <a:srgbClr val="26C6DA"/>
                </a:solidFill>
                <a:effectLst/>
              </a:rPr>
              <a:t>this</a:t>
            </a:r>
            <a:r>
              <a:rPr lang="en-AU" sz="1600" dirty="0" err="1">
                <a:solidFill>
                  <a:srgbClr val="90A4AE"/>
                </a:solidFill>
                <a:effectLst/>
              </a:rPr>
              <a:t>.</a:t>
            </a:r>
            <a:r>
              <a:rPr lang="en-AU" sz="1600" dirty="0" err="1"/>
              <a:t>map</a:t>
            </a:r>
            <a:r>
              <a:rPr lang="en-AU" sz="1600" dirty="0" err="1">
                <a:solidFill>
                  <a:srgbClr val="90A4AE"/>
                </a:solidFill>
                <a:effectLst/>
              </a:rPr>
              <a:t>.</a:t>
            </a:r>
            <a:r>
              <a:rPr lang="en-AU" sz="1600" dirty="0" err="1"/>
              <a:t>keyset</a:t>
            </a:r>
            <a:r>
              <a:rPr lang="en-AU" sz="1600" dirty="0">
                <a:solidFill>
                  <a:srgbClr val="90A4AE"/>
                </a:solidFill>
                <a:effectLst/>
              </a:rPr>
              <a:t>().</a:t>
            </a:r>
            <a:r>
              <a:rPr lang="en-AU" sz="1600" dirty="0"/>
              <a:t>iterator</a:t>
            </a:r>
            <a:r>
              <a:rPr lang="en-AU" sz="1600" dirty="0">
                <a:solidFill>
                  <a:srgbClr val="90A4AE"/>
                </a:solidFill>
                <a:effectLst/>
              </a:rPr>
              <a:t>();</a:t>
            </a:r>
            <a:r>
              <a:rPr lang="en-AU" sz="1600" dirty="0"/>
              <a:t> </a:t>
            </a:r>
          </a:p>
          <a:p>
            <a:r>
              <a:rPr lang="en-AU" sz="1600" dirty="0"/>
              <a:t>  </a:t>
            </a:r>
            <a:r>
              <a:rPr lang="en-AU" sz="1600" dirty="0">
                <a:effectLst/>
              </a:rPr>
              <a:t>9</a:t>
            </a:r>
            <a:r>
              <a:rPr lang="en-AU" sz="1600" dirty="0">
                <a:solidFill>
                  <a:srgbClr val="90A4AE"/>
                </a:solidFill>
                <a:effectLst/>
              </a:rPr>
              <a:t>     }</a:t>
            </a:r>
            <a:r>
              <a:rPr lang="en-AU" sz="1600" dirty="0"/>
              <a:t> </a:t>
            </a:r>
          </a:p>
          <a:p>
            <a:r>
              <a:rPr lang="en-AU" sz="1600" dirty="0"/>
              <a:t>10</a:t>
            </a:r>
            <a:r>
              <a:rPr lang="en-AU" sz="1600" dirty="0">
                <a:solidFill>
                  <a:srgbClr val="90A4AE"/>
                </a:solidFill>
              </a:rPr>
              <a:t> </a:t>
            </a:r>
            <a:r>
              <a:rPr lang="en-AU" sz="1600" dirty="0">
                <a:solidFill>
                  <a:srgbClr val="90A4AE"/>
                </a:solidFill>
                <a:effectLst/>
              </a:rPr>
              <a:t> }}</a:t>
            </a:r>
            <a:endParaRPr lang="en-US" sz="1600" dirty="0"/>
          </a:p>
        </p:txBody>
      </p:sp>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22</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a:solidFill>
                  <a:srgbClr val="0070C0"/>
                </a:solidFill>
                <a:latin typeface="Microsoft YaHei" panose="020B0503020204020204" pitchFamily="34" charset="-122"/>
                <a:ea typeface="Microsoft YaHei" panose="020B0503020204020204" pitchFamily="34" charset="-122"/>
              </a:rPr>
              <a:t>Container-Usage Patterns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8" name="TextBox 7">
            <a:extLst>
              <a:ext uri="{FF2B5EF4-FFF2-40B4-BE49-F238E27FC236}">
                <a16:creationId xmlns:a16="http://schemas.microsoft.com/office/drawing/2014/main" id="{28E89207-B05C-7FEE-C4EC-E1CA5B073510}"/>
              </a:ext>
            </a:extLst>
          </p:cNvPr>
          <p:cNvSpPr txBox="1"/>
          <p:nvPr/>
        </p:nvSpPr>
        <p:spPr>
          <a:xfrm>
            <a:off x="284279" y="955093"/>
            <a:ext cx="8380521" cy="1107996"/>
          </a:xfrm>
          <a:prstGeom prst="rect">
            <a:avLst/>
          </a:prstGeom>
          <a:noFill/>
        </p:spPr>
        <p:txBody>
          <a:bodyPr wrap="square" rtlCol="0">
            <a:spAutoFit/>
          </a:bodyPr>
          <a:lstStyle/>
          <a:p>
            <a:pPr marL="285750" indent="-285750">
              <a:buFont typeface="Wingdings" pitchFamily="2" charset="2"/>
              <a:buChar char="q"/>
            </a:pPr>
            <a:r>
              <a:rPr lang="en-US" sz="2600" dirty="0"/>
              <a:t>Pattern I: Inner Containers</a:t>
            </a:r>
          </a:p>
          <a:p>
            <a:pPr marL="742950" lvl="1" indent="-285750">
              <a:buFont typeface="Courier New" panose="02070309020205020404" pitchFamily="49" charset="0"/>
              <a:buChar char="o"/>
            </a:pPr>
            <a:r>
              <a:rPr lang="en-US" sz="2000" dirty="0"/>
              <a:t>Accessed by outer containers via a field</a:t>
            </a:r>
          </a:p>
          <a:p>
            <a:pPr marL="742950" lvl="1" indent="-285750">
              <a:buFont typeface="Courier New" panose="02070309020205020404" pitchFamily="49" charset="0"/>
              <a:buChar char="o"/>
            </a:pPr>
            <a:r>
              <a:rPr lang="en-US" sz="2000" dirty="0"/>
              <a:t>Used by outer containers for storing and retrieving data</a:t>
            </a:r>
          </a:p>
        </p:txBody>
      </p:sp>
      <p:sp>
        <p:nvSpPr>
          <p:cNvPr id="2" name="Rectangle 1">
            <a:extLst>
              <a:ext uri="{FF2B5EF4-FFF2-40B4-BE49-F238E27FC236}">
                <a16:creationId xmlns:a16="http://schemas.microsoft.com/office/drawing/2014/main" id="{AF7DF2CA-C95C-F91F-20AE-32C78BC130AE}"/>
              </a:ext>
            </a:extLst>
          </p:cNvPr>
          <p:cNvSpPr/>
          <p:nvPr/>
        </p:nvSpPr>
        <p:spPr>
          <a:xfrm>
            <a:off x="3373823" y="3615122"/>
            <a:ext cx="798785" cy="28378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56CC869F-F5A2-4ED7-9CCF-28FBE969648A}"/>
              </a:ext>
            </a:extLst>
          </p:cNvPr>
          <p:cNvSpPr/>
          <p:nvPr/>
        </p:nvSpPr>
        <p:spPr>
          <a:xfrm>
            <a:off x="6326599" y="3113252"/>
            <a:ext cx="483474" cy="28378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6C5EAE0-06A0-948F-23AA-C79122DDD718}"/>
              </a:ext>
            </a:extLst>
          </p:cNvPr>
          <p:cNvSpPr/>
          <p:nvPr/>
        </p:nvSpPr>
        <p:spPr>
          <a:xfrm>
            <a:off x="4033106" y="3137387"/>
            <a:ext cx="798785" cy="28378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D1F5FFB7-69AE-6A08-E710-846645EBFD8F}"/>
              </a:ext>
            </a:extLst>
          </p:cNvPr>
          <p:cNvSpPr/>
          <p:nvPr/>
        </p:nvSpPr>
        <p:spPr>
          <a:xfrm>
            <a:off x="3849175" y="4108621"/>
            <a:ext cx="798785" cy="28378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Freeform 14">
            <a:extLst>
              <a:ext uri="{FF2B5EF4-FFF2-40B4-BE49-F238E27FC236}">
                <a16:creationId xmlns:a16="http://schemas.microsoft.com/office/drawing/2014/main" id="{4DD9B007-1E5E-0198-B8A6-6235AA9C6195}"/>
              </a:ext>
            </a:extLst>
          </p:cNvPr>
          <p:cNvSpPr/>
          <p:nvPr/>
        </p:nvSpPr>
        <p:spPr>
          <a:xfrm>
            <a:off x="4750676" y="1981658"/>
            <a:ext cx="1151034" cy="2154602"/>
          </a:xfrm>
          <a:custGeom>
            <a:avLst/>
            <a:gdLst>
              <a:gd name="connsiteX0" fmla="*/ 1135117 w 1135117"/>
              <a:gd name="connsiteY0" fmla="*/ 0 h 1965435"/>
              <a:gd name="connsiteX1" fmla="*/ 882869 w 1135117"/>
              <a:gd name="connsiteY1" fmla="*/ 1587062 h 1965435"/>
              <a:gd name="connsiteX2" fmla="*/ 0 w 1135117"/>
              <a:gd name="connsiteY2" fmla="*/ 1965435 h 1965435"/>
            </a:gdLst>
            <a:ahLst/>
            <a:cxnLst>
              <a:cxn ang="0">
                <a:pos x="connsiteX0" y="connsiteY0"/>
              </a:cxn>
              <a:cxn ang="0">
                <a:pos x="connsiteX1" y="connsiteY1"/>
              </a:cxn>
              <a:cxn ang="0">
                <a:pos x="connsiteX2" y="connsiteY2"/>
              </a:cxn>
            </a:cxnLst>
            <a:rect l="l" t="t" r="r" b="b"/>
            <a:pathLst>
              <a:path w="1135117" h="1965435">
                <a:moveTo>
                  <a:pt x="1135117" y="0"/>
                </a:moveTo>
                <a:cubicBezTo>
                  <a:pt x="1103586" y="629745"/>
                  <a:pt x="1072055" y="1259490"/>
                  <a:pt x="882869" y="1587062"/>
                </a:cubicBezTo>
                <a:cubicBezTo>
                  <a:pt x="693683" y="1914634"/>
                  <a:pt x="346841" y="1940034"/>
                  <a:pt x="0" y="1965435"/>
                </a:cubicBezTo>
              </a:path>
            </a:pathLst>
          </a:custGeom>
          <a:noFill/>
          <a:ln w="38100">
            <a:solidFill>
              <a:srgbClr val="0070C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4B056C4-FE1D-3D51-3B6F-63B33E2677BF}"/>
              </a:ext>
            </a:extLst>
          </p:cNvPr>
          <p:cNvSpPr txBox="1"/>
          <p:nvPr/>
        </p:nvSpPr>
        <p:spPr>
          <a:xfrm>
            <a:off x="284279" y="5234024"/>
            <a:ext cx="8092467" cy="1021818"/>
          </a:xfrm>
          <a:prstGeom prst="rect">
            <a:avLst/>
          </a:prstGeom>
          <a:noFill/>
        </p:spPr>
        <p:txBody>
          <a:bodyPr wrap="square" rtlCol="0">
            <a:spAutoFit/>
          </a:bodyPr>
          <a:lstStyle/>
          <a:p>
            <a:pPr marL="285750" indent="-285750">
              <a:buFont typeface="Wingdings" pitchFamily="2" charset="2"/>
              <a:buChar char="q"/>
            </a:pPr>
            <a:r>
              <a:rPr lang="en-US" sz="2600" dirty="0"/>
              <a:t>Inner containers are context-dependent</a:t>
            </a:r>
          </a:p>
          <a:p>
            <a:pPr marL="914400" lvl="1" indent="-457200">
              <a:lnSpc>
                <a:spcPct val="200000"/>
              </a:lnSpc>
              <a:buFont typeface="Courier New" panose="02070309020205020404" pitchFamily="49" charset="0"/>
              <a:buChar char="o"/>
            </a:pPr>
            <a:r>
              <a:rPr lang="en-US" sz="2000" dirty="0"/>
              <a:t>Distinguish the data stored by its different outer container objects</a:t>
            </a:r>
          </a:p>
        </p:txBody>
      </p:sp>
      <p:grpSp>
        <p:nvGrpSpPr>
          <p:cNvPr id="6" name="Group 5">
            <a:extLst>
              <a:ext uri="{FF2B5EF4-FFF2-40B4-BE49-F238E27FC236}">
                <a16:creationId xmlns:a16="http://schemas.microsoft.com/office/drawing/2014/main" id="{B276D7FF-A5A7-55E7-A8C9-BE3455A70596}"/>
              </a:ext>
            </a:extLst>
          </p:cNvPr>
          <p:cNvGrpSpPr/>
          <p:nvPr/>
        </p:nvGrpSpPr>
        <p:grpSpPr>
          <a:xfrm>
            <a:off x="2120934" y="2688949"/>
            <a:ext cx="369783" cy="385327"/>
            <a:chOff x="8415381" y="3424821"/>
            <a:chExt cx="369783" cy="385327"/>
          </a:xfrm>
        </p:grpSpPr>
        <p:sp>
          <p:nvSpPr>
            <p:cNvPr id="14" name="Oval 13">
              <a:extLst>
                <a:ext uri="{FF2B5EF4-FFF2-40B4-BE49-F238E27FC236}">
                  <a16:creationId xmlns:a16="http://schemas.microsoft.com/office/drawing/2014/main" id="{FD8D4344-9CB8-B7DD-EA9C-2B7D0BA17DC5}"/>
                </a:ext>
              </a:extLst>
            </p:cNvPr>
            <p:cNvSpPr/>
            <p:nvPr/>
          </p:nvSpPr>
          <p:spPr>
            <a:xfrm>
              <a:off x="8415381" y="3440365"/>
              <a:ext cx="369783" cy="369783"/>
            </a:xfrm>
            <a:prstGeom prst="ellipse">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a:solidFill>
                    <a:srgbClr val="FF0000"/>
                  </a:solidFill>
                </a:ln>
              </a:endParaRPr>
            </a:p>
          </p:txBody>
        </p:sp>
        <p:sp>
          <p:nvSpPr>
            <p:cNvPr id="18" name="TextBox 17">
              <a:extLst>
                <a:ext uri="{FF2B5EF4-FFF2-40B4-BE49-F238E27FC236}">
                  <a16:creationId xmlns:a16="http://schemas.microsoft.com/office/drawing/2014/main" id="{4AA89845-6376-9E7A-4570-5B2B7A190BF6}"/>
                </a:ext>
              </a:extLst>
            </p:cNvPr>
            <p:cNvSpPr txBox="1"/>
            <p:nvPr/>
          </p:nvSpPr>
          <p:spPr>
            <a:xfrm>
              <a:off x="8444841" y="3424821"/>
              <a:ext cx="301686" cy="369332"/>
            </a:xfrm>
            <a:prstGeom prst="rect">
              <a:avLst/>
            </a:prstGeom>
            <a:noFill/>
          </p:spPr>
          <p:txBody>
            <a:bodyPr wrap="none" rtlCol="0">
              <a:spAutoFit/>
            </a:bodyPr>
            <a:lstStyle/>
            <a:p>
              <a:r>
                <a:rPr lang="en-US" b="1" dirty="0">
                  <a:solidFill>
                    <a:srgbClr val="FF0000"/>
                  </a:solidFill>
                </a:rPr>
                <a:t>1</a:t>
              </a:r>
            </a:p>
          </p:txBody>
        </p:sp>
      </p:grpSp>
      <p:grpSp>
        <p:nvGrpSpPr>
          <p:cNvPr id="19" name="Group 18">
            <a:extLst>
              <a:ext uri="{FF2B5EF4-FFF2-40B4-BE49-F238E27FC236}">
                <a16:creationId xmlns:a16="http://schemas.microsoft.com/office/drawing/2014/main" id="{61F9E7B2-879F-DC98-B085-9342EE8CAF5B}"/>
              </a:ext>
            </a:extLst>
          </p:cNvPr>
          <p:cNvGrpSpPr/>
          <p:nvPr/>
        </p:nvGrpSpPr>
        <p:grpSpPr>
          <a:xfrm>
            <a:off x="5803617" y="3478099"/>
            <a:ext cx="369783" cy="385327"/>
            <a:chOff x="8567781" y="4169649"/>
            <a:chExt cx="369783" cy="385327"/>
          </a:xfrm>
        </p:grpSpPr>
        <p:sp>
          <p:nvSpPr>
            <p:cNvPr id="20" name="Oval 19">
              <a:extLst>
                <a:ext uri="{FF2B5EF4-FFF2-40B4-BE49-F238E27FC236}">
                  <a16:creationId xmlns:a16="http://schemas.microsoft.com/office/drawing/2014/main" id="{89F030F8-EF97-5BA1-34E0-C8E6412570EC}"/>
                </a:ext>
              </a:extLst>
            </p:cNvPr>
            <p:cNvSpPr/>
            <p:nvPr/>
          </p:nvSpPr>
          <p:spPr>
            <a:xfrm>
              <a:off x="8567781" y="4185193"/>
              <a:ext cx="369783" cy="369783"/>
            </a:xfrm>
            <a:prstGeom prst="ellipse">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a:solidFill>
                    <a:srgbClr val="FF0000"/>
                  </a:solidFill>
                </a:ln>
              </a:endParaRPr>
            </a:p>
          </p:txBody>
        </p:sp>
        <p:sp>
          <p:nvSpPr>
            <p:cNvPr id="21" name="TextBox 20">
              <a:extLst>
                <a:ext uri="{FF2B5EF4-FFF2-40B4-BE49-F238E27FC236}">
                  <a16:creationId xmlns:a16="http://schemas.microsoft.com/office/drawing/2014/main" id="{DD5B4271-D0FF-CF15-858B-DB4DFD4F40EA}"/>
                </a:ext>
              </a:extLst>
            </p:cNvPr>
            <p:cNvSpPr txBox="1"/>
            <p:nvPr/>
          </p:nvSpPr>
          <p:spPr>
            <a:xfrm>
              <a:off x="8597241" y="4169649"/>
              <a:ext cx="301686" cy="369332"/>
            </a:xfrm>
            <a:prstGeom prst="rect">
              <a:avLst/>
            </a:prstGeom>
            <a:noFill/>
          </p:spPr>
          <p:txBody>
            <a:bodyPr wrap="none" rtlCol="0">
              <a:spAutoFit/>
            </a:bodyPr>
            <a:lstStyle/>
            <a:p>
              <a:r>
                <a:rPr lang="en-US" b="1" dirty="0">
                  <a:solidFill>
                    <a:srgbClr val="FF0000"/>
                  </a:solidFill>
                </a:rPr>
                <a:t>2</a:t>
              </a:r>
            </a:p>
          </p:txBody>
        </p:sp>
      </p:grpSp>
      <p:sp>
        <p:nvSpPr>
          <p:cNvPr id="22" name="Freeform 21">
            <a:extLst>
              <a:ext uri="{FF2B5EF4-FFF2-40B4-BE49-F238E27FC236}">
                <a16:creationId xmlns:a16="http://schemas.microsoft.com/office/drawing/2014/main" id="{43FCFB98-2DE5-8352-7ED0-8AC2FB148B53}"/>
              </a:ext>
            </a:extLst>
          </p:cNvPr>
          <p:cNvSpPr/>
          <p:nvPr/>
        </p:nvSpPr>
        <p:spPr>
          <a:xfrm>
            <a:off x="2593432" y="2063090"/>
            <a:ext cx="1716438" cy="1658010"/>
          </a:xfrm>
          <a:custGeom>
            <a:avLst/>
            <a:gdLst>
              <a:gd name="connsiteX0" fmla="*/ 1779174 w 1779174"/>
              <a:gd name="connsiteY0" fmla="*/ 0 h 1562100"/>
              <a:gd name="connsiteX1" fmla="*/ 140874 w 1779174"/>
              <a:gd name="connsiteY1" fmla="*/ 101600 h 1562100"/>
              <a:gd name="connsiteX2" fmla="*/ 166274 w 1779174"/>
              <a:gd name="connsiteY2" fmla="*/ 1066800 h 1562100"/>
              <a:gd name="connsiteX3" fmla="*/ 839374 w 1779174"/>
              <a:gd name="connsiteY3" fmla="*/ 1562100 h 1562100"/>
              <a:gd name="connsiteX4" fmla="*/ 839374 w 1779174"/>
              <a:gd name="connsiteY4" fmla="*/ 156210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174" h="1562100">
                <a:moveTo>
                  <a:pt x="1779174" y="0"/>
                </a:moveTo>
                <a:lnTo>
                  <a:pt x="140874" y="101600"/>
                </a:lnTo>
                <a:cubicBezTo>
                  <a:pt x="-127943" y="279400"/>
                  <a:pt x="49857" y="823383"/>
                  <a:pt x="166274" y="1066800"/>
                </a:cubicBezTo>
                <a:cubicBezTo>
                  <a:pt x="282691" y="1310217"/>
                  <a:pt x="839374" y="1562100"/>
                  <a:pt x="839374" y="1562100"/>
                </a:cubicBezTo>
                <a:lnTo>
                  <a:pt x="839374" y="1562100"/>
                </a:lnTo>
              </a:path>
            </a:pathLst>
          </a:custGeom>
          <a:noFill/>
          <a:ln w="38100">
            <a:solidFill>
              <a:srgbClr val="0070C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68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23</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a:solidFill>
                  <a:srgbClr val="0070C0"/>
                </a:solidFill>
                <a:latin typeface="Microsoft YaHei" panose="020B0503020204020204" pitchFamily="34" charset="-122"/>
                <a:ea typeface="Microsoft YaHei" panose="020B0503020204020204" pitchFamily="34" charset="-122"/>
              </a:rPr>
              <a:t>Container-Usage Patterns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8" name="TextBox 7">
            <a:extLst>
              <a:ext uri="{FF2B5EF4-FFF2-40B4-BE49-F238E27FC236}">
                <a16:creationId xmlns:a16="http://schemas.microsoft.com/office/drawing/2014/main" id="{28E89207-B05C-7FEE-C4EC-E1CA5B073510}"/>
              </a:ext>
            </a:extLst>
          </p:cNvPr>
          <p:cNvSpPr txBox="1"/>
          <p:nvPr/>
        </p:nvSpPr>
        <p:spPr>
          <a:xfrm>
            <a:off x="284279" y="955093"/>
            <a:ext cx="8380521" cy="1398844"/>
          </a:xfrm>
          <a:prstGeom prst="rect">
            <a:avLst/>
          </a:prstGeom>
          <a:noFill/>
        </p:spPr>
        <p:txBody>
          <a:bodyPr wrap="square" rtlCol="0">
            <a:spAutoFit/>
          </a:bodyPr>
          <a:lstStyle/>
          <a:p>
            <a:pPr marL="285750" indent="-285750">
              <a:buFont typeface="Wingdings" pitchFamily="2" charset="2"/>
              <a:buChar char="q"/>
            </a:pPr>
            <a:r>
              <a:rPr lang="en-US" sz="2600" dirty="0"/>
              <a:t>Pattern II: </a:t>
            </a:r>
            <a:r>
              <a:rPr lang="en-AU" sz="2800" dirty="0"/>
              <a:t>Factory-Created Containers</a:t>
            </a:r>
            <a:endParaRPr lang="en-US" sz="2600" dirty="0"/>
          </a:p>
          <a:p>
            <a:pPr marL="742950" lvl="1" indent="-285750">
              <a:lnSpc>
                <a:spcPct val="150000"/>
              </a:lnSpc>
              <a:buFont typeface="Courier New" panose="02070309020205020404" pitchFamily="49" charset="0"/>
              <a:buChar char="o"/>
            </a:pPr>
            <a:r>
              <a:rPr lang="en-US" sz="2000" dirty="0"/>
              <a:t>created in a static method</a:t>
            </a:r>
          </a:p>
          <a:p>
            <a:pPr marL="742950" lvl="1" indent="-285750">
              <a:lnSpc>
                <a:spcPct val="150000"/>
              </a:lnSpc>
              <a:buFont typeface="Courier New" panose="02070309020205020404" pitchFamily="49" charset="0"/>
              <a:buChar char="o"/>
            </a:pPr>
            <a:r>
              <a:rPr lang="en-US" sz="2000" dirty="0"/>
              <a:t>directly returned in the method</a:t>
            </a:r>
          </a:p>
        </p:txBody>
      </p:sp>
      <p:sp>
        <p:nvSpPr>
          <p:cNvPr id="16" name="TextBox 15">
            <a:extLst>
              <a:ext uri="{FF2B5EF4-FFF2-40B4-BE49-F238E27FC236}">
                <a16:creationId xmlns:a16="http://schemas.microsoft.com/office/drawing/2014/main" id="{94B056C4-FE1D-3D51-3B6F-63B33E2677BF}"/>
              </a:ext>
            </a:extLst>
          </p:cNvPr>
          <p:cNvSpPr txBox="1"/>
          <p:nvPr/>
        </p:nvSpPr>
        <p:spPr>
          <a:xfrm>
            <a:off x="284279" y="5208104"/>
            <a:ext cx="8656521" cy="800219"/>
          </a:xfrm>
          <a:prstGeom prst="rect">
            <a:avLst/>
          </a:prstGeom>
          <a:noFill/>
        </p:spPr>
        <p:txBody>
          <a:bodyPr wrap="square" rtlCol="0">
            <a:spAutoFit/>
          </a:bodyPr>
          <a:lstStyle/>
          <a:p>
            <a:pPr marL="285750" indent="-285750">
              <a:buFont typeface="Wingdings" pitchFamily="2" charset="2"/>
              <a:buChar char="q"/>
            </a:pPr>
            <a:r>
              <a:rPr lang="en-US" sz="2600" dirty="0"/>
              <a:t>Factory-created containers are context-dependent</a:t>
            </a:r>
          </a:p>
          <a:p>
            <a:pPr marL="914400" lvl="1" indent="-457200">
              <a:buFont typeface="Courier New" panose="02070309020205020404" pitchFamily="49" charset="0"/>
              <a:buChar char="o"/>
            </a:pPr>
            <a:r>
              <a:rPr lang="en-US" sz="2000" dirty="0"/>
              <a:t>Differentiate the data coming from different calling contexts </a:t>
            </a:r>
          </a:p>
        </p:txBody>
      </p:sp>
      <p:sp>
        <p:nvSpPr>
          <p:cNvPr id="18" name="TextBox 17">
            <a:extLst>
              <a:ext uri="{FF2B5EF4-FFF2-40B4-BE49-F238E27FC236}">
                <a16:creationId xmlns:a16="http://schemas.microsoft.com/office/drawing/2014/main" id="{8B544265-8B06-D5FF-1A6E-2F8D3E3809F6}"/>
              </a:ext>
            </a:extLst>
          </p:cNvPr>
          <p:cNvSpPr txBox="1"/>
          <p:nvPr/>
        </p:nvSpPr>
        <p:spPr>
          <a:xfrm>
            <a:off x="2217684" y="3013144"/>
            <a:ext cx="3662416" cy="1477328"/>
          </a:xfrm>
          <a:prstGeom prst="rect">
            <a:avLst/>
          </a:prstGeom>
          <a:solidFill>
            <a:schemeClr val="bg1">
              <a:lumMod val="95000"/>
            </a:schemeClr>
          </a:solidFill>
          <a:ln>
            <a:solidFill>
              <a:schemeClr val="tx1"/>
            </a:solidFill>
            <a:prstDash val="dash"/>
          </a:ln>
        </p:spPr>
        <p:txBody>
          <a:bodyPr wrap="square">
            <a:spAutoFit/>
          </a:bodyPr>
          <a:lstStyle/>
          <a:p>
            <a:r>
              <a:rPr lang="en-AU" dirty="0">
                <a:solidFill>
                  <a:srgbClr val="607D8B"/>
                </a:solidFill>
                <a:effectLst/>
              </a:rPr>
              <a:t>  // in </a:t>
            </a:r>
            <a:r>
              <a:rPr lang="en-AU" dirty="0" err="1">
                <a:solidFill>
                  <a:srgbClr val="607D8B"/>
                </a:solidFill>
                <a:effectLst/>
              </a:rPr>
              <a:t>com.google.common.collect</a:t>
            </a:r>
            <a:r>
              <a:rPr lang="en-AU" dirty="0">
                <a:solidFill>
                  <a:srgbClr val="607D8B"/>
                </a:solidFill>
                <a:effectLst/>
              </a:rPr>
              <a:t>;</a:t>
            </a:r>
            <a:r>
              <a:rPr lang="en-AU" dirty="0"/>
              <a:t> </a:t>
            </a:r>
          </a:p>
          <a:p>
            <a:r>
              <a:rPr lang="en-AU" dirty="0">
                <a:solidFill>
                  <a:srgbClr val="26C6DA"/>
                </a:solidFill>
                <a:effectLst/>
              </a:rPr>
              <a:t>  </a:t>
            </a:r>
            <a:r>
              <a:rPr lang="en-AU" dirty="0">
                <a:effectLst/>
              </a:rPr>
              <a:t>1</a:t>
            </a:r>
            <a:r>
              <a:rPr lang="en-AU" dirty="0">
                <a:solidFill>
                  <a:srgbClr val="26C6DA"/>
                </a:solidFill>
                <a:effectLst/>
              </a:rPr>
              <a:t> class</a:t>
            </a:r>
            <a:r>
              <a:rPr lang="en-AU" dirty="0"/>
              <a:t> </a:t>
            </a:r>
            <a:r>
              <a:rPr lang="en-AU" dirty="0">
                <a:solidFill>
                  <a:srgbClr val="FF8A80"/>
                </a:solidFill>
                <a:effectLst/>
              </a:rPr>
              <a:t>Sets</a:t>
            </a:r>
            <a:r>
              <a:rPr lang="en-AU" dirty="0"/>
              <a:t> </a:t>
            </a:r>
            <a:r>
              <a:rPr lang="en-AU" dirty="0">
                <a:solidFill>
                  <a:srgbClr val="90A4AE"/>
                </a:solidFill>
                <a:effectLst/>
              </a:rPr>
              <a:t>{</a:t>
            </a:r>
            <a:r>
              <a:rPr lang="en-AU" dirty="0"/>
              <a:t> </a:t>
            </a:r>
          </a:p>
          <a:p>
            <a:r>
              <a:rPr lang="en-AU" dirty="0">
                <a:solidFill>
                  <a:srgbClr val="26C6DA"/>
                </a:solidFill>
                <a:effectLst/>
              </a:rPr>
              <a:t>  </a:t>
            </a:r>
            <a:r>
              <a:rPr lang="en-AU" dirty="0">
                <a:effectLst/>
              </a:rPr>
              <a:t>2</a:t>
            </a:r>
            <a:r>
              <a:rPr lang="en-AU" dirty="0">
                <a:solidFill>
                  <a:srgbClr val="26C6DA"/>
                </a:solidFill>
                <a:effectLst/>
              </a:rPr>
              <a:t>    static</a:t>
            </a:r>
            <a:r>
              <a:rPr lang="en-AU" dirty="0"/>
              <a:t> </a:t>
            </a:r>
            <a:r>
              <a:rPr lang="en-AU" dirty="0">
                <a:solidFill>
                  <a:srgbClr val="FF8A80"/>
                </a:solidFill>
                <a:effectLst/>
              </a:rPr>
              <a:t>HashSet</a:t>
            </a:r>
            <a:r>
              <a:rPr lang="en-AU" dirty="0"/>
              <a:t> </a:t>
            </a:r>
            <a:r>
              <a:rPr lang="en-AU" dirty="0" err="1"/>
              <a:t>newHashSet</a:t>
            </a:r>
            <a:r>
              <a:rPr lang="en-AU" dirty="0">
                <a:solidFill>
                  <a:srgbClr val="90A4AE"/>
                </a:solidFill>
                <a:effectLst/>
              </a:rPr>
              <a:t>()</a:t>
            </a:r>
            <a:r>
              <a:rPr lang="en-AU" dirty="0"/>
              <a:t> </a:t>
            </a:r>
            <a:r>
              <a:rPr lang="en-AU" dirty="0">
                <a:solidFill>
                  <a:srgbClr val="90A4AE"/>
                </a:solidFill>
                <a:effectLst/>
              </a:rPr>
              <a:t>{</a:t>
            </a:r>
            <a:r>
              <a:rPr lang="en-AU" dirty="0"/>
              <a:t> </a:t>
            </a:r>
          </a:p>
          <a:p>
            <a:r>
              <a:rPr lang="en-AU" dirty="0">
                <a:solidFill>
                  <a:srgbClr val="26C6DA"/>
                </a:solidFill>
                <a:effectLst/>
              </a:rPr>
              <a:t>  </a:t>
            </a:r>
            <a:r>
              <a:rPr lang="en-AU" dirty="0">
                <a:effectLst/>
              </a:rPr>
              <a:t>3</a:t>
            </a:r>
            <a:r>
              <a:rPr lang="en-AU" dirty="0">
                <a:solidFill>
                  <a:srgbClr val="26C6DA"/>
                </a:solidFill>
                <a:effectLst/>
              </a:rPr>
              <a:t>      return</a:t>
            </a:r>
            <a:r>
              <a:rPr lang="en-AU" dirty="0"/>
              <a:t> </a:t>
            </a:r>
            <a:r>
              <a:rPr lang="en-AU" dirty="0">
                <a:solidFill>
                  <a:srgbClr val="26C6DA"/>
                </a:solidFill>
                <a:effectLst/>
              </a:rPr>
              <a:t>new</a:t>
            </a:r>
            <a:r>
              <a:rPr lang="en-AU" dirty="0"/>
              <a:t> </a:t>
            </a:r>
            <a:r>
              <a:rPr lang="en-AU" dirty="0">
                <a:solidFill>
                  <a:srgbClr val="FF8A80"/>
                </a:solidFill>
                <a:effectLst/>
              </a:rPr>
              <a:t>HashSet</a:t>
            </a:r>
            <a:r>
              <a:rPr lang="en-AU" dirty="0">
                <a:solidFill>
                  <a:srgbClr val="90A4AE"/>
                </a:solidFill>
                <a:effectLst/>
              </a:rPr>
              <a:t>();</a:t>
            </a:r>
            <a:r>
              <a:rPr lang="en-AU" dirty="0"/>
              <a:t> </a:t>
            </a:r>
            <a:r>
              <a:rPr lang="en-AU" dirty="0">
                <a:solidFill>
                  <a:srgbClr val="607D8B"/>
                </a:solidFill>
                <a:effectLst/>
              </a:rPr>
              <a:t>// S</a:t>
            </a:r>
            <a:r>
              <a:rPr lang="en-AU" dirty="0"/>
              <a:t> </a:t>
            </a:r>
          </a:p>
          <a:p>
            <a:r>
              <a:rPr lang="en-AU" dirty="0">
                <a:solidFill>
                  <a:srgbClr val="90A4AE"/>
                </a:solidFill>
                <a:effectLst/>
              </a:rPr>
              <a:t>  </a:t>
            </a:r>
            <a:r>
              <a:rPr lang="en-AU" dirty="0">
                <a:effectLst/>
              </a:rPr>
              <a:t>4</a:t>
            </a:r>
            <a:r>
              <a:rPr lang="en-AU" dirty="0">
                <a:solidFill>
                  <a:srgbClr val="90A4AE"/>
                </a:solidFill>
                <a:effectLst/>
              </a:rPr>
              <a:t> }}</a:t>
            </a:r>
            <a:endParaRPr lang="en-US" dirty="0"/>
          </a:p>
        </p:txBody>
      </p:sp>
      <p:sp>
        <p:nvSpPr>
          <p:cNvPr id="20" name="Freeform 19">
            <a:extLst>
              <a:ext uri="{FF2B5EF4-FFF2-40B4-BE49-F238E27FC236}">
                <a16:creationId xmlns:a16="http://schemas.microsoft.com/office/drawing/2014/main" id="{FAF7BFE7-AF7B-B671-B4DA-CC633B9F99CD}"/>
              </a:ext>
            </a:extLst>
          </p:cNvPr>
          <p:cNvSpPr/>
          <p:nvPr/>
        </p:nvSpPr>
        <p:spPr>
          <a:xfrm>
            <a:off x="2648607" y="1776248"/>
            <a:ext cx="291887" cy="1896904"/>
          </a:xfrm>
          <a:custGeom>
            <a:avLst/>
            <a:gdLst>
              <a:gd name="connsiteX0" fmla="*/ 0 w 244251"/>
              <a:gd name="connsiteY0" fmla="*/ 0 h 1502980"/>
              <a:gd name="connsiteX1" fmla="*/ 241738 w 244251"/>
              <a:gd name="connsiteY1" fmla="*/ 662152 h 1502980"/>
              <a:gd name="connsiteX2" fmla="*/ 105103 w 244251"/>
              <a:gd name="connsiteY2" fmla="*/ 1502980 h 1502980"/>
            </a:gdLst>
            <a:ahLst/>
            <a:cxnLst>
              <a:cxn ang="0">
                <a:pos x="connsiteX0" y="connsiteY0"/>
              </a:cxn>
              <a:cxn ang="0">
                <a:pos x="connsiteX1" y="connsiteY1"/>
              </a:cxn>
              <a:cxn ang="0">
                <a:pos x="connsiteX2" y="connsiteY2"/>
              </a:cxn>
            </a:cxnLst>
            <a:rect l="l" t="t" r="r" b="b"/>
            <a:pathLst>
              <a:path w="244251" h="1502980">
                <a:moveTo>
                  <a:pt x="0" y="0"/>
                </a:moveTo>
                <a:cubicBezTo>
                  <a:pt x="112110" y="205827"/>
                  <a:pt x="224221" y="411655"/>
                  <a:pt x="241738" y="662152"/>
                </a:cubicBezTo>
                <a:cubicBezTo>
                  <a:pt x="259255" y="912649"/>
                  <a:pt x="182179" y="1207814"/>
                  <a:pt x="105103" y="1502980"/>
                </a:cubicBezTo>
              </a:path>
            </a:pathLst>
          </a:custGeom>
          <a:noFill/>
          <a:ln w="38100">
            <a:solidFill>
              <a:srgbClr val="0070C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BD83BF8-39D9-C157-5AC4-9BED29069D20}"/>
              </a:ext>
            </a:extLst>
          </p:cNvPr>
          <p:cNvSpPr/>
          <p:nvPr/>
        </p:nvSpPr>
        <p:spPr>
          <a:xfrm>
            <a:off x="1334814" y="2312276"/>
            <a:ext cx="1240220" cy="1777124"/>
          </a:xfrm>
          <a:custGeom>
            <a:avLst/>
            <a:gdLst>
              <a:gd name="connsiteX0" fmla="*/ 0 w 1240220"/>
              <a:gd name="connsiteY0" fmla="*/ 0 h 1339838"/>
              <a:gd name="connsiteX1" fmla="*/ 388883 w 1240220"/>
              <a:gd name="connsiteY1" fmla="*/ 1135117 h 1339838"/>
              <a:gd name="connsiteX2" fmla="*/ 1240220 w 1240220"/>
              <a:gd name="connsiteY2" fmla="*/ 1334814 h 1339838"/>
            </a:gdLst>
            <a:ahLst/>
            <a:cxnLst>
              <a:cxn ang="0">
                <a:pos x="connsiteX0" y="connsiteY0"/>
              </a:cxn>
              <a:cxn ang="0">
                <a:pos x="connsiteX1" y="connsiteY1"/>
              </a:cxn>
              <a:cxn ang="0">
                <a:pos x="connsiteX2" y="connsiteY2"/>
              </a:cxn>
            </a:cxnLst>
            <a:rect l="l" t="t" r="r" b="b"/>
            <a:pathLst>
              <a:path w="1240220" h="1339838">
                <a:moveTo>
                  <a:pt x="0" y="0"/>
                </a:moveTo>
                <a:cubicBezTo>
                  <a:pt x="91090" y="456324"/>
                  <a:pt x="182180" y="912648"/>
                  <a:pt x="388883" y="1135117"/>
                </a:cubicBezTo>
                <a:cubicBezTo>
                  <a:pt x="595586" y="1357586"/>
                  <a:pt x="917903" y="1346200"/>
                  <a:pt x="1240220" y="1334814"/>
                </a:cubicBezTo>
              </a:path>
            </a:pathLst>
          </a:custGeom>
          <a:noFill/>
          <a:ln w="38100">
            <a:solidFill>
              <a:srgbClr val="0070C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7ED86B4-D528-A0F3-31AD-DCA8014F7473}"/>
              </a:ext>
            </a:extLst>
          </p:cNvPr>
          <p:cNvGrpSpPr/>
          <p:nvPr/>
        </p:nvGrpSpPr>
        <p:grpSpPr>
          <a:xfrm>
            <a:off x="2979131" y="2364278"/>
            <a:ext cx="369783" cy="385327"/>
            <a:chOff x="8415381" y="3424821"/>
            <a:chExt cx="369783" cy="385327"/>
          </a:xfrm>
        </p:grpSpPr>
        <p:sp>
          <p:nvSpPr>
            <p:cNvPr id="4" name="Oval 3">
              <a:extLst>
                <a:ext uri="{FF2B5EF4-FFF2-40B4-BE49-F238E27FC236}">
                  <a16:creationId xmlns:a16="http://schemas.microsoft.com/office/drawing/2014/main" id="{5FF1A176-2EE8-BCD0-2417-AB51049AE708}"/>
                </a:ext>
              </a:extLst>
            </p:cNvPr>
            <p:cNvSpPr/>
            <p:nvPr/>
          </p:nvSpPr>
          <p:spPr>
            <a:xfrm>
              <a:off x="8415381" y="3440365"/>
              <a:ext cx="369783" cy="369783"/>
            </a:xfrm>
            <a:prstGeom prst="ellipse">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a:solidFill>
                    <a:srgbClr val="FF0000"/>
                  </a:solidFill>
                </a:ln>
              </a:endParaRPr>
            </a:p>
          </p:txBody>
        </p:sp>
        <p:sp>
          <p:nvSpPr>
            <p:cNvPr id="10" name="TextBox 9">
              <a:extLst>
                <a:ext uri="{FF2B5EF4-FFF2-40B4-BE49-F238E27FC236}">
                  <a16:creationId xmlns:a16="http://schemas.microsoft.com/office/drawing/2014/main" id="{C8D3A1E1-8982-538F-4D89-BB462E7E2F69}"/>
                </a:ext>
              </a:extLst>
            </p:cNvPr>
            <p:cNvSpPr txBox="1"/>
            <p:nvPr/>
          </p:nvSpPr>
          <p:spPr>
            <a:xfrm>
              <a:off x="8444841" y="3424821"/>
              <a:ext cx="301686" cy="369332"/>
            </a:xfrm>
            <a:prstGeom prst="rect">
              <a:avLst/>
            </a:prstGeom>
            <a:noFill/>
          </p:spPr>
          <p:txBody>
            <a:bodyPr wrap="none" rtlCol="0">
              <a:spAutoFit/>
            </a:bodyPr>
            <a:lstStyle/>
            <a:p>
              <a:r>
                <a:rPr lang="en-US" b="1" dirty="0">
                  <a:solidFill>
                    <a:srgbClr val="FF0000"/>
                  </a:solidFill>
                </a:rPr>
                <a:t>1</a:t>
              </a:r>
            </a:p>
          </p:txBody>
        </p:sp>
      </p:grpSp>
      <p:grpSp>
        <p:nvGrpSpPr>
          <p:cNvPr id="11" name="Group 10">
            <a:extLst>
              <a:ext uri="{FF2B5EF4-FFF2-40B4-BE49-F238E27FC236}">
                <a16:creationId xmlns:a16="http://schemas.microsoft.com/office/drawing/2014/main" id="{7127B498-FD59-1E61-A37B-58171DD08B1B}"/>
              </a:ext>
            </a:extLst>
          </p:cNvPr>
          <p:cNvGrpSpPr/>
          <p:nvPr/>
        </p:nvGrpSpPr>
        <p:grpSpPr>
          <a:xfrm>
            <a:off x="1149922" y="3571844"/>
            <a:ext cx="369783" cy="385327"/>
            <a:chOff x="8567781" y="4169649"/>
            <a:chExt cx="369783" cy="385327"/>
          </a:xfrm>
        </p:grpSpPr>
        <p:sp>
          <p:nvSpPr>
            <p:cNvPr id="12" name="Oval 11">
              <a:extLst>
                <a:ext uri="{FF2B5EF4-FFF2-40B4-BE49-F238E27FC236}">
                  <a16:creationId xmlns:a16="http://schemas.microsoft.com/office/drawing/2014/main" id="{21DD5163-36DA-BD01-F744-56D72648DF2C}"/>
                </a:ext>
              </a:extLst>
            </p:cNvPr>
            <p:cNvSpPr/>
            <p:nvPr/>
          </p:nvSpPr>
          <p:spPr>
            <a:xfrm>
              <a:off x="8567781" y="4185193"/>
              <a:ext cx="369783" cy="369783"/>
            </a:xfrm>
            <a:prstGeom prst="ellipse">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a:solidFill>
                    <a:srgbClr val="FF0000"/>
                  </a:solidFill>
                </a:ln>
              </a:endParaRPr>
            </a:p>
          </p:txBody>
        </p:sp>
        <p:sp>
          <p:nvSpPr>
            <p:cNvPr id="13" name="TextBox 12">
              <a:extLst>
                <a:ext uri="{FF2B5EF4-FFF2-40B4-BE49-F238E27FC236}">
                  <a16:creationId xmlns:a16="http://schemas.microsoft.com/office/drawing/2014/main" id="{C9BDF86B-E7A7-B5F6-0226-9493896EC68E}"/>
                </a:ext>
              </a:extLst>
            </p:cNvPr>
            <p:cNvSpPr txBox="1"/>
            <p:nvPr/>
          </p:nvSpPr>
          <p:spPr>
            <a:xfrm>
              <a:off x="8597241" y="4169649"/>
              <a:ext cx="301686" cy="369332"/>
            </a:xfrm>
            <a:prstGeom prst="rect">
              <a:avLst/>
            </a:prstGeom>
            <a:noFill/>
          </p:spPr>
          <p:txBody>
            <a:bodyPr wrap="none" rtlCol="0">
              <a:spAutoFit/>
            </a:bodyPr>
            <a:lstStyle/>
            <a:p>
              <a:r>
                <a:rPr lang="en-US" b="1" dirty="0">
                  <a:solidFill>
                    <a:srgbClr val="FF0000"/>
                  </a:solidFill>
                </a:rPr>
                <a:t>2</a:t>
              </a:r>
            </a:p>
          </p:txBody>
        </p:sp>
      </p:grpSp>
    </p:spTree>
    <p:extLst>
      <p:ext uri="{BB962C8B-B14F-4D97-AF65-F5344CB8AC3E}">
        <p14:creationId xmlns:p14="http://schemas.microsoft.com/office/powerpoint/2010/main" val="155315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24</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a:solidFill>
                  <a:srgbClr val="0070C0"/>
                </a:solidFill>
                <a:latin typeface="Microsoft YaHei" panose="020B0503020204020204" pitchFamily="34" charset="-122"/>
                <a:ea typeface="Microsoft YaHei" panose="020B0503020204020204" pitchFamily="34" charset="-122"/>
              </a:rPr>
              <a:t>Container-Usage Patterns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E89207-B05C-7FEE-C4EC-E1CA5B073510}"/>
                  </a:ext>
                </a:extLst>
              </p:cNvPr>
              <p:cNvSpPr txBox="1"/>
              <p:nvPr/>
            </p:nvSpPr>
            <p:spPr>
              <a:xfrm>
                <a:off x="284279" y="955093"/>
                <a:ext cx="8380521" cy="1860509"/>
              </a:xfrm>
              <a:prstGeom prst="rect">
                <a:avLst/>
              </a:prstGeom>
              <a:noFill/>
            </p:spPr>
            <p:txBody>
              <a:bodyPr wrap="square" rtlCol="0">
                <a:spAutoFit/>
              </a:bodyPr>
              <a:lstStyle/>
              <a:p>
                <a:pPr marL="285750" indent="-285750">
                  <a:buFont typeface="Wingdings" pitchFamily="2" charset="2"/>
                  <a:buChar char="q"/>
                </a:pPr>
                <a:r>
                  <a:rPr lang="en-US" sz="2600" dirty="0"/>
                  <a:t>Pattern III: </a:t>
                </a:r>
                <a:r>
                  <a:rPr lang="en-AU" sz="2800" dirty="0"/>
                  <a:t>Container Wrappers</a:t>
                </a:r>
                <a:endParaRPr lang="en-US" sz="2600" dirty="0"/>
              </a:p>
              <a:p>
                <a:pPr marL="742950" lvl="1" indent="-285750">
                  <a:lnSpc>
                    <a:spcPct val="150000"/>
                  </a:lnSpc>
                  <a:buFont typeface="Courier New" panose="02070309020205020404" pitchFamily="49" charset="0"/>
                  <a:buChar char="o"/>
                </a:pPr>
                <a:r>
                  <a:rPr lang="en-US" sz="2000" dirty="0"/>
                  <a:t>often are iterators, enumerators, …</a:t>
                </a:r>
              </a:p>
              <a:p>
                <a:pPr marL="742950" lvl="1" indent="-285750">
                  <a:lnSpc>
                    <a:spcPct val="150000"/>
                  </a:lnSpc>
                  <a:buFont typeface="Courier New" panose="02070309020205020404" pitchFamily="49" charset="0"/>
                  <a:buChar char="o"/>
                </a:pPr>
                <a:r>
                  <a:rPr lang="en-US" sz="2000" dirty="0"/>
                  <a:t>created in an instance method </a:t>
                </a:r>
                <a14:m>
                  <m:oMath xmlns:m="http://schemas.openxmlformats.org/officeDocument/2006/math">
                    <m:r>
                      <a:rPr lang="en-US" sz="2000" i="1" dirty="0" smtClean="0">
                        <a:latin typeface="Cambria Math" panose="02040503050406030204" pitchFamily="18" charset="0"/>
                      </a:rPr>
                      <m:t>𝑚</m:t>
                    </m:r>
                  </m:oMath>
                </a14:m>
                <a:r>
                  <a:rPr lang="en-US" sz="2000" dirty="0"/>
                  <a:t> and directly returned</a:t>
                </a:r>
              </a:p>
              <a:p>
                <a:pPr marL="742950" lvl="1" indent="-285750">
                  <a:lnSpc>
                    <a:spcPct val="150000"/>
                  </a:lnSpc>
                  <a:buFont typeface="Courier New" panose="02070309020205020404" pitchFamily="49" charset="0"/>
                  <a:buChar char="o"/>
                </a:pPr>
                <a:r>
                  <a:rPr lang="en-US" sz="2000" dirty="0"/>
                  <a:t>content comes from some parameter of </a:t>
                </a:r>
                <a14:m>
                  <m:oMath xmlns:m="http://schemas.openxmlformats.org/officeDocument/2006/math">
                    <m:r>
                      <a:rPr lang="en-US" sz="2000" i="1" dirty="0" smtClean="0">
                        <a:latin typeface="Cambria Math" panose="02040503050406030204" pitchFamily="18" charset="0"/>
                      </a:rPr>
                      <m:t>𝑚</m:t>
                    </m:r>
                  </m:oMath>
                </a14:m>
                <a:endParaRPr lang="en-US" sz="2000" dirty="0"/>
              </a:p>
            </p:txBody>
          </p:sp>
        </mc:Choice>
        <mc:Fallback xmlns="">
          <p:sp>
            <p:nvSpPr>
              <p:cNvPr id="8" name="TextBox 7">
                <a:extLst>
                  <a:ext uri="{FF2B5EF4-FFF2-40B4-BE49-F238E27FC236}">
                    <a16:creationId xmlns:a16="http://schemas.microsoft.com/office/drawing/2014/main" id="{28E89207-B05C-7FEE-C4EC-E1CA5B073510}"/>
                  </a:ext>
                </a:extLst>
              </p:cNvPr>
              <p:cNvSpPr txBox="1">
                <a:spLocks noRot="1" noChangeAspect="1" noMove="1" noResize="1" noEditPoints="1" noAdjustHandles="1" noChangeArrowheads="1" noChangeShapeType="1" noTextEdit="1"/>
              </p:cNvSpPr>
              <p:nvPr/>
            </p:nvSpPr>
            <p:spPr>
              <a:xfrm>
                <a:off x="284279" y="955093"/>
                <a:ext cx="8380521" cy="1860509"/>
              </a:xfrm>
              <a:prstGeom prst="rect">
                <a:avLst/>
              </a:prstGeom>
              <a:blipFill>
                <a:blip r:embed="rId3"/>
                <a:stretch>
                  <a:fillRect l="-1210" t="-3401" b="-544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4B056C4-FE1D-3D51-3B6F-63B33E2677BF}"/>
              </a:ext>
            </a:extLst>
          </p:cNvPr>
          <p:cNvSpPr txBox="1"/>
          <p:nvPr/>
        </p:nvSpPr>
        <p:spPr>
          <a:xfrm>
            <a:off x="284279" y="5402337"/>
            <a:ext cx="8631123" cy="800219"/>
          </a:xfrm>
          <a:prstGeom prst="rect">
            <a:avLst/>
          </a:prstGeom>
          <a:noFill/>
        </p:spPr>
        <p:txBody>
          <a:bodyPr wrap="square" rtlCol="0">
            <a:spAutoFit/>
          </a:bodyPr>
          <a:lstStyle/>
          <a:p>
            <a:pPr marL="285750" indent="-285750">
              <a:buFont typeface="Wingdings" pitchFamily="2" charset="2"/>
              <a:buChar char="q"/>
            </a:pPr>
            <a:r>
              <a:rPr lang="en-US" sz="2600" dirty="0"/>
              <a:t>Container wrappers are context-dependent</a:t>
            </a:r>
          </a:p>
          <a:p>
            <a:pPr marL="914400" lvl="1" indent="-457200">
              <a:buFont typeface="Courier New" panose="02070309020205020404" pitchFamily="49" charset="0"/>
              <a:buChar char="o"/>
            </a:pPr>
            <a:r>
              <a:rPr lang="en-US" sz="2000" dirty="0"/>
              <a:t>Differentiate the wrapped content coming from different calling contexts</a:t>
            </a:r>
          </a:p>
        </p:txBody>
      </p:sp>
      <p:sp>
        <p:nvSpPr>
          <p:cNvPr id="12" name="TextBox 11">
            <a:extLst>
              <a:ext uri="{FF2B5EF4-FFF2-40B4-BE49-F238E27FC236}">
                <a16:creationId xmlns:a16="http://schemas.microsoft.com/office/drawing/2014/main" id="{188F8012-D8F5-A9E9-E9EF-310FE2189368}"/>
              </a:ext>
            </a:extLst>
          </p:cNvPr>
          <p:cNvSpPr txBox="1"/>
          <p:nvPr/>
        </p:nvSpPr>
        <p:spPr>
          <a:xfrm>
            <a:off x="1933996" y="3242204"/>
            <a:ext cx="4373108" cy="1754326"/>
          </a:xfrm>
          <a:prstGeom prst="rect">
            <a:avLst/>
          </a:prstGeom>
          <a:solidFill>
            <a:schemeClr val="bg1">
              <a:lumMod val="95000"/>
            </a:schemeClr>
          </a:solidFill>
          <a:ln>
            <a:solidFill>
              <a:schemeClr val="tx1"/>
            </a:solidFill>
            <a:prstDash val="dash"/>
          </a:ln>
        </p:spPr>
        <p:txBody>
          <a:bodyPr wrap="square">
            <a:spAutoFit/>
          </a:bodyPr>
          <a:lstStyle/>
          <a:p>
            <a:r>
              <a:rPr lang="en-AU" dirty="0">
                <a:solidFill>
                  <a:srgbClr val="26C6DA"/>
                </a:solidFill>
                <a:effectLst/>
              </a:rPr>
              <a:t>  </a:t>
            </a:r>
            <a:r>
              <a:rPr lang="en-AU" dirty="0">
                <a:effectLst/>
              </a:rPr>
              <a:t>1</a:t>
            </a:r>
            <a:r>
              <a:rPr lang="en-AU" dirty="0">
                <a:solidFill>
                  <a:srgbClr val="26C6DA"/>
                </a:solidFill>
                <a:effectLst/>
              </a:rPr>
              <a:t> class</a:t>
            </a:r>
            <a:r>
              <a:rPr lang="en-AU" dirty="0"/>
              <a:t> </a:t>
            </a:r>
            <a:r>
              <a:rPr lang="en-AU" dirty="0" err="1">
                <a:solidFill>
                  <a:srgbClr val="FF8A80"/>
                </a:solidFill>
                <a:effectLst/>
              </a:rPr>
              <a:t>KeySet</a:t>
            </a:r>
            <a:r>
              <a:rPr lang="en-AU" dirty="0"/>
              <a:t> </a:t>
            </a:r>
            <a:r>
              <a:rPr lang="en-AU" dirty="0">
                <a:solidFill>
                  <a:srgbClr val="90A4AE"/>
                </a:solidFill>
                <a:effectLst/>
              </a:rPr>
              <a:t>{</a:t>
            </a:r>
            <a:r>
              <a:rPr lang="en-AU" dirty="0"/>
              <a:t>  </a:t>
            </a:r>
            <a:r>
              <a:rPr lang="en-AU" dirty="0">
                <a:solidFill>
                  <a:srgbClr val="FF8A80"/>
                </a:solidFill>
                <a:effectLst/>
              </a:rPr>
              <a:t>HashMap</a:t>
            </a:r>
            <a:r>
              <a:rPr lang="en-AU" dirty="0"/>
              <a:t> m2</a:t>
            </a:r>
            <a:r>
              <a:rPr lang="en-AU" dirty="0">
                <a:solidFill>
                  <a:srgbClr val="90A4AE"/>
                </a:solidFill>
                <a:effectLst/>
              </a:rPr>
              <a:t>;</a:t>
            </a:r>
            <a:r>
              <a:rPr lang="en-AU" dirty="0"/>
              <a:t> </a:t>
            </a:r>
          </a:p>
          <a:p>
            <a:r>
              <a:rPr lang="en-AU" dirty="0">
                <a:solidFill>
                  <a:srgbClr val="FF8A80"/>
                </a:solidFill>
                <a:effectLst/>
              </a:rPr>
              <a:t>  </a:t>
            </a:r>
            <a:r>
              <a:rPr lang="en-AU" dirty="0">
                <a:effectLst/>
              </a:rPr>
              <a:t>2</a:t>
            </a:r>
            <a:r>
              <a:rPr lang="en-AU" dirty="0">
                <a:solidFill>
                  <a:srgbClr val="FF8A80"/>
                </a:solidFill>
                <a:effectLst/>
              </a:rPr>
              <a:t>    </a:t>
            </a:r>
            <a:r>
              <a:rPr lang="en-AU" dirty="0" err="1">
                <a:solidFill>
                  <a:srgbClr val="FF8A80"/>
                </a:solidFill>
                <a:effectLst/>
              </a:rPr>
              <a:t>KeySet</a:t>
            </a:r>
            <a:r>
              <a:rPr lang="en-AU" dirty="0">
                <a:solidFill>
                  <a:srgbClr val="90A4AE"/>
                </a:solidFill>
                <a:effectLst/>
              </a:rPr>
              <a:t>(</a:t>
            </a:r>
            <a:r>
              <a:rPr lang="en-AU" dirty="0">
                <a:solidFill>
                  <a:srgbClr val="FF8A80"/>
                </a:solidFill>
                <a:effectLst/>
              </a:rPr>
              <a:t>HashMap</a:t>
            </a:r>
            <a:r>
              <a:rPr lang="en-AU" dirty="0"/>
              <a:t> m4</a:t>
            </a:r>
            <a:r>
              <a:rPr lang="en-AU" dirty="0">
                <a:solidFill>
                  <a:srgbClr val="90A4AE"/>
                </a:solidFill>
                <a:effectLst/>
              </a:rPr>
              <a:t>)</a:t>
            </a:r>
            <a:r>
              <a:rPr lang="en-AU" dirty="0"/>
              <a:t> </a:t>
            </a:r>
            <a:r>
              <a:rPr lang="en-AU" dirty="0">
                <a:solidFill>
                  <a:srgbClr val="90A4AE"/>
                </a:solidFill>
                <a:effectLst/>
              </a:rPr>
              <a:t>{</a:t>
            </a:r>
            <a:r>
              <a:rPr lang="en-AU" dirty="0"/>
              <a:t> </a:t>
            </a:r>
            <a:r>
              <a:rPr lang="en-AU" dirty="0">
                <a:solidFill>
                  <a:srgbClr val="26C6DA"/>
                </a:solidFill>
                <a:effectLst/>
              </a:rPr>
              <a:t>this</a:t>
            </a:r>
            <a:r>
              <a:rPr lang="en-AU" dirty="0">
                <a:solidFill>
                  <a:srgbClr val="90A4AE"/>
                </a:solidFill>
                <a:effectLst/>
              </a:rPr>
              <a:t>.</a:t>
            </a:r>
            <a:r>
              <a:rPr lang="en-AU" dirty="0"/>
              <a:t>m2 </a:t>
            </a:r>
            <a:r>
              <a:rPr lang="en-AU" dirty="0">
                <a:solidFill>
                  <a:srgbClr val="90A4AE"/>
                </a:solidFill>
                <a:effectLst/>
              </a:rPr>
              <a:t>=</a:t>
            </a:r>
            <a:r>
              <a:rPr lang="en-AU" dirty="0"/>
              <a:t> m4</a:t>
            </a:r>
            <a:r>
              <a:rPr lang="en-AU" dirty="0">
                <a:solidFill>
                  <a:srgbClr val="90A4AE"/>
                </a:solidFill>
                <a:effectLst/>
              </a:rPr>
              <a:t>;</a:t>
            </a:r>
            <a:r>
              <a:rPr lang="en-AU" dirty="0"/>
              <a:t>  </a:t>
            </a:r>
            <a:r>
              <a:rPr lang="en-AU" dirty="0">
                <a:solidFill>
                  <a:srgbClr val="90A4AE"/>
                </a:solidFill>
                <a:effectLst/>
              </a:rPr>
              <a:t>}</a:t>
            </a:r>
            <a:r>
              <a:rPr lang="en-AU" dirty="0"/>
              <a:t> </a:t>
            </a:r>
          </a:p>
          <a:p>
            <a:r>
              <a:rPr lang="en-AU" dirty="0">
                <a:solidFill>
                  <a:srgbClr val="FF8A80"/>
                </a:solidFill>
                <a:effectLst/>
              </a:rPr>
              <a:t>  </a:t>
            </a:r>
            <a:r>
              <a:rPr lang="en-AU" dirty="0">
                <a:effectLst/>
              </a:rPr>
              <a:t>3</a:t>
            </a:r>
            <a:r>
              <a:rPr lang="en-AU" dirty="0">
                <a:solidFill>
                  <a:srgbClr val="FF8A80"/>
                </a:solidFill>
                <a:effectLst/>
              </a:rPr>
              <a:t>     Iterator</a:t>
            </a:r>
            <a:r>
              <a:rPr lang="en-AU" dirty="0"/>
              <a:t> iterator </a:t>
            </a:r>
            <a:r>
              <a:rPr lang="en-AU" dirty="0">
                <a:solidFill>
                  <a:srgbClr val="90A4AE"/>
                </a:solidFill>
                <a:effectLst/>
              </a:rPr>
              <a:t>()</a:t>
            </a:r>
            <a:r>
              <a:rPr lang="en-AU" dirty="0"/>
              <a:t> </a:t>
            </a:r>
            <a:r>
              <a:rPr lang="en-AU" dirty="0">
                <a:solidFill>
                  <a:srgbClr val="90A4AE"/>
                </a:solidFill>
                <a:effectLst/>
              </a:rPr>
              <a:t>{</a:t>
            </a:r>
            <a:r>
              <a:rPr lang="en-AU" dirty="0"/>
              <a:t> </a:t>
            </a:r>
          </a:p>
          <a:p>
            <a:r>
              <a:rPr lang="en-AU" dirty="0">
                <a:solidFill>
                  <a:srgbClr val="FF8A80"/>
                </a:solidFill>
                <a:effectLst/>
              </a:rPr>
              <a:t>  </a:t>
            </a:r>
            <a:r>
              <a:rPr lang="en-AU" dirty="0">
                <a:effectLst/>
              </a:rPr>
              <a:t>4</a:t>
            </a:r>
            <a:r>
              <a:rPr lang="en-AU" dirty="0">
                <a:solidFill>
                  <a:srgbClr val="FF8A80"/>
                </a:solidFill>
                <a:effectLst/>
              </a:rPr>
              <a:t>        HashMap</a:t>
            </a:r>
            <a:r>
              <a:rPr lang="en-AU" dirty="0"/>
              <a:t> m5 </a:t>
            </a:r>
            <a:r>
              <a:rPr lang="en-AU" dirty="0">
                <a:solidFill>
                  <a:srgbClr val="90A4AE"/>
                </a:solidFill>
                <a:effectLst/>
              </a:rPr>
              <a:t>=</a:t>
            </a:r>
            <a:r>
              <a:rPr lang="en-AU" dirty="0"/>
              <a:t> </a:t>
            </a:r>
            <a:r>
              <a:rPr lang="en-AU" dirty="0">
                <a:solidFill>
                  <a:srgbClr val="26C6DA"/>
                </a:solidFill>
                <a:effectLst/>
              </a:rPr>
              <a:t>this</a:t>
            </a:r>
            <a:r>
              <a:rPr lang="en-AU" dirty="0">
                <a:solidFill>
                  <a:srgbClr val="90A4AE"/>
                </a:solidFill>
                <a:effectLst/>
              </a:rPr>
              <a:t>.</a:t>
            </a:r>
            <a:r>
              <a:rPr lang="en-AU" dirty="0"/>
              <a:t>m2</a:t>
            </a:r>
            <a:r>
              <a:rPr lang="en-AU" dirty="0">
                <a:solidFill>
                  <a:srgbClr val="90A4AE"/>
                </a:solidFill>
                <a:effectLst/>
              </a:rPr>
              <a:t>;</a:t>
            </a:r>
            <a:r>
              <a:rPr lang="en-AU" dirty="0"/>
              <a:t> </a:t>
            </a:r>
          </a:p>
          <a:p>
            <a:r>
              <a:rPr lang="en-AU" dirty="0">
                <a:solidFill>
                  <a:srgbClr val="26C6DA"/>
                </a:solidFill>
                <a:effectLst/>
              </a:rPr>
              <a:t>  </a:t>
            </a:r>
            <a:r>
              <a:rPr lang="en-AU" dirty="0">
                <a:effectLst/>
              </a:rPr>
              <a:t>5</a:t>
            </a:r>
            <a:r>
              <a:rPr lang="en-AU" dirty="0">
                <a:solidFill>
                  <a:srgbClr val="26C6DA"/>
                </a:solidFill>
                <a:effectLst/>
              </a:rPr>
              <a:t>        return</a:t>
            </a:r>
            <a:r>
              <a:rPr lang="en-AU" dirty="0"/>
              <a:t> </a:t>
            </a:r>
            <a:r>
              <a:rPr lang="en-AU" dirty="0">
                <a:solidFill>
                  <a:srgbClr val="26C6DA"/>
                </a:solidFill>
                <a:effectLst/>
              </a:rPr>
              <a:t>new</a:t>
            </a:r>
            <a:r>
              <a:rPr lang="en-AU" dirty="0"/>
              <a:t> </a:t>
            </a:r>
            <a:r>
              <a:rPr lang="en-AU" dirty="0" err="1">
                <a:solidFill>
                  <a:srgbClr val="FF8A80"/>
                </a:solidFill>
                <a:effectLst/>
              </a:rPr>
              <a:t>KeyIterator</a:t>
            </a:r>
            <a:r>
              <a:rPr lang="en-AU" dirty="0">
                <a:solidFill>
                  <a:srgbClr val="90A4AE"/>
                </a:solidFill>
                <a:effectLst/>
              </a:rPr>
              <a:t>(</a:t>
            </a:r>
            <a:r>
              <a:rPr lang="en-AU" dirty="0"/>
              <a:t>m5</a:t>
            </a:r>
            <a:r>
              <a:rPr lang="en-AU" dirty="0">
                <a:solidFill>
                  <a:srgbClr val="90A4AE"/>
                </a:solidFill>
                <a:effectLst/>
              </a:rPr>
              <a:t>);</a:t>
            </a:r>
            <a:r>
              <a:rPr lang="en-AU" dirty="0"/>
              <a:t> </a:t>
            </a:r>
            <a:r>
              <a:rPr lang="en-AU" dirty="0">
                <a:solidFill>
                  <a:srgbClr val="607D8B"/>
                </a:solidFill>
                <a:effectLst/>
              </a:rPr>
              <a:t>// KI</a:t>
            </a:r>
            <a:r>
              <a:rPr lang="en-AU" dirty="0"/>
              <a:t> </a:t>
            </a:r>
          </a:p>
          <a:p>
            <a:r>
              <a:rPr lang="en-AU" dirty="0">
                <a:solidFill>
                  <a:srgbClr val="90A4AE"/>
                </a:solidFill>
                <a:effectLst/>
              </a:rPr>
              <a:t>  </a:t>
            </a:r>
            <a:r>
              <a:rPr lang="en-AU" dirty="0">
                <a:effectLst/>
              </a:rPr>
              <a:t>6</a:t>
            </a:r>
            <a:r>
              <a:rPr lang="en-AU" dirty="0">
                <a:solidFill>
                  <a:srgbClr val="90A4AE"/>
                </a:solidFill>
                <a:effectLst/>
              </a:rPr>
              <a:t> }</a:t>
            </a:r>
            <a:r>
              <a:rPr lang="en-AU" dirty="0"/>
              <a:t> </a:t>
            </a:r>
            <a:r>
              <a:rPr lang="en-AU" dirty="0">
                <a:solidFill>
                  <a:srgbClr val="90A4AE"/>
                </a:solidFill>
                <a:effectLst/>
              </a:rPr>
              <a:t>}</a:t>
            </a:r>
            <a:endParaRPr lang="en-US" dirty="0"/>
          </a:p>
        </p:txBody>
      </p:sp>
      <p:sp>
        <p:nvSpPr>
          <p:cNvPr id="13" name="Freeform 12">
            <a:extLst>
              <a:ext uri="{FF2B5EF4-FFF2-40B4-BE49-F238E27FC236}">
                <a16:creationId xmlns:a16="http://schemas.microsoft.com/office/drawing/2014/main" id="{861A6511-A279-A58F-E242-8D7BB5440CA3}"/>
              </a:ext>
            </a:extLst>
          </p:cNvPr>
          <p:cNvSpPr/>
          <p:nvPr/>
        </p:nvSpPr>
        <p:spPr>
          <a:xfrm>
            <a:off x="1682650" y="2228045"/>
            <a:ext cx="1150702" cy="1468192"/>
          </a:xfrm>
          <a:custGeom>
            <a:avLst/>
            <a:gdLst>
              <a:gd name="connsiteX0" fmla="*/ 1150702 w 1150702"/>
              <a:gd name="connsiteY0" fmla="*/ 0 h 1468192"/>
              <a:gd name="connsiteX1" fmla="*/ 30240 w 1150702"/>
              <a:gd name="connsiteY1" fmla="*/ 682580 h 1468192"/>
              <a:gd name="connsiteX2" fmla="*/ 429485 w 1150702"/>
              <a:gd name="connsiteY2" fmla="*/ 1468192 h 1468192"/>
            </a:gdLst>
            <a:ahLst/>
            <a:cxnLst>
              <a:cxn ang="0">
                <a:pos x="connsiteX0" y="connsiteY0"/>
              </a:cxn>
              <a:cxn ang="0">
                <a:pos x="connsiteX1" y="connsiteY1"/>
              </a:cxn>
              <a:cxn ang="0">
                <a:pos x="connsiteX2" y="connsiteY2"/>
              </a:cxn>
            </a:cxnLst>
            <a:rect l="l" t="t" r="r" b="b"/>
            <a:pathLst>
              <a:path w="1150702" h="1468192">
                <a:moveTo>
                  <a:pt x="1150702" y="0"/>
                </a:moveTo>
                <a:cubicBezTo>
                  <a:pt x="650572" y="218940"/>
                  <a:pt x="150443" y="437881"/>
                  <a:pt x="30240" y="682580"/>
                </a:cubicBezTo>
                <a:cubicBezTo>
                  <a:pt x="-89963" y="927279"/>
                  <a:pt x="169761" y="1197735"/>
                  <a:pt x="429485" y="1468192"/>
                </a:cubicBezTo>
              </a:path>
            </a:pathLst>
          </a:custGeom>
          <a:noFill/>
          <a:ln w="38100">
            <a:solidFill>
              <a:srgbClr val="0070C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85794218-3AD6-2A9B-0AEB-0265E820656C}"/>
              </a:ext>
            </a:extLst>
          </p:cNvPr>
          <p:cNvSpPr/>
          <p:nvPr/>
        </p:nvSpPr>
        <p:spPr>
          <a:xfrm>
            <a:off x="5679583" y="2266682"/>
            <a:ext cx="1408909" cy="2064008"/>
          </a:xfrm>
          <a:custGeom>
            <a:avLst/>
            <a:gdLst>
              <a:gd name="connsiteX0" fmla="*/ 824248 w 1408909"/>
              <a:gd name="connsiteY0" fmla="*/ 0 h 2009104"/>
              <a:gd name="connsiteX1" fmla="*/ 1378040 w 1408909"/>
              <a:gd name="connsiteY1" fmla="*/ 1146219 h 2009104"/>
              <a:gd name="connsiteX2" fmla="*/ 0 w 1408909"/>
              <a:gd name="connsiteY2" fmla="*/ 2009104 h 2009104"/>
            </a:gdLst>
            <a:ahLst/>
            <a:cxnLst>
              <a:cxn ang="0">
                <a:pos x="connsiteX0" y="connsiteY0"/>
              </a:cxn>
              <a:cxn ang="0">
                <a:pos x="connsiteX1" y="connsiteY1"/>
              </a:cxn>
              <a:cxn ang="0">
                <a:pos x="connsiteX2" y="connsiteY2"/>
              </a:cxn>
            </a:cxnLst>
            <a:rect l="l" t="t" r="r" b="b"/>
            <a:pathLst>
              <a:path w="1408909" h="2009104">
                <a:moveTo>
                  <a:pt x="824248" y="0"/>
                </a:moveTo>
                <a:cubicBezTo>
                  <a:pt x="1169831" y="405684"/>
                  <a:pt x="1515415" y="811368"/>
                  <a:pt x="1378040" y="1146219"/>
                </a:cubicBezTo>
                <a:cubicBezTo>
                  <a:pt x="1240665" y="1481070"/>
                  <a:pt x="620332" y="1745087"/>
                  <a:pt x="0" y="2009104"/>
                </a:cubicBezTo>
              </a:path>
            </a:pathLst>
          </a:custGeom>
          <a:noFill/>
          <a:ln w="38100">
            <a:solidFill>
              <a:srgbClr val="0070C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F8F1D3FA-D98C-D546-3AF9-5F03D892AAAA}"/>
              </a:ext>
            </a:extLst>
          </p:cNvPr>
          <p:cNvSpPr/>
          <p:nvPr/>
        </p:nvSpPr>
        <p:spPr>
          <a:xfrm flipH="1">
            <a:off x="4841561" y="2693454"/>
            <a:ext cx="45719" cy="1754326"/>
          </a:xfrm>
          <a:custGeom>
            <a:avLst/>
            <a:gdLst>
              <a:gd name="connsiteX0" fmla="*/ 0 w 0"/>
              <a:gd name="connsiteY0" fmla="*/ 0 h 1532586"/>
              <a:gd name="connsiteX1" fmla="*/ 0 w 0"/>
              <a:gd name="connsiteY1" fmla="*/ 1532586 h 1532586"/>
            </a:gdLst>
            <a:ahLst/>
            <a:cxnLst>
              <a:cxn ang="0">
                <a:pos x="connsiteX0" y="connsiteY0"/>
              </a:cxn>
              <a:cxn ang="0">
                <a:pos x="connsiteX1" y="connsiteY1"/>
              </a:cxn>
            </a:cxnLst>
            <a:rect l="l" t="t" r="r" b="b"/>
            <a:pathLst>
              <a:path h="1532586">
                <a:moveTo>
                  <a:pt x="0" y="0"/>
                </a:moveTo>
                <a:lnTo>
                  <a:pt x="0" y="1532586"/>
                </a:lnTo>
              </a:path>
            </a:pathLst>
          </a:custGeom>
          <a:noFill/>
          <a:ln w="38100">
            <a:solidFill>
              <a:srgbClr val="0070C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2753BED4-D679-257D-9CBA-7EAD0BD4360F}"/>
              </a:ext>
            </a:extLst>
          </p:cNvPr>
          <p:cNvGrpSpPr/>
          <p:nvPr/>
        </p:nvGrpSpPr>
        <p:grpSpPr>
          <a:xfrm>
            <a:off x="1242542" y="3091459"/>
            <a:ext cx="369783" cy="385327"/>
            <a:chOff x="8415381" y="3424821"/>
            <a:chExt cx="369783" cy="385327"/>
          </a:xfrm>
        </p:grpSpPr>
        <p:sp>
          <p:nvSpPr>
            <p:cNvPr id="17" name="Oval 16">
              <a:extLst>
                <a:ext uri="{FF2B5EF4-FFF2-40B4-BE49-F238E27FC236}">
                  <a16:creationId xmlns:a16="http://schemas.microsoft.com/office/drawing/2014/main" id="{60F37921-6D17-0E60-9D31-89CA6DAC145E}"/>
                </a:ext>
              </a:extLst>
            </p:cNvPr>
            <p:cNvSpPr/>
            <p:nvPr/>
          </p:nvSpPr>
          <p:spPr>
            <a:xfrm>
              <a:off x="8415381" y="3440365"/>
              <a:ext cx="369783" cy="369783"/>
            </a:xfrm>
            <a:prstGeom prst="ellipse">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a:solidFill>
                    <a:srgbClr val="FF0000"/>
                  </a:solidFill>
                </a:ln>
              </a:endParaRPr>
            </a:p>
          </p:txBody>
        </p:sp>
        <p:sp>
          <p:nvSpPr>
            <p:cNvPr id="19" name="TextBox 18">
              <a:extLst>
                <a:ext uri="{FF2B5EF4-FFF2-40B4-BE49-F238E27FC236}">
                  <a16:creationId xmlns:a16="http://schemas.microsoft.com/office/drawing/2014/main" id="{81A656DB-65F3-5497-DCBE-D4DBFCF31CFA}"/>
                </a:ext>
              </a:extLst>
            </p:cNvPr>
            <p:cNvSpPr txBox="1"/>
            <p:nvPr/>
          </p:nvSpPr>
          <p:spPr>
            <a:xfrm>
              <a:off x="8444841" y="3424821"/>
              <a:ext cx="301686" cy="369332"/>
            </a:xfrm>
            <a:prstGeom prst="rect">
              <a:avLst/>
            </a:prstGeom>
            <a:noFill/>
          </p:spPr>
          <p:txBody>
            <a:bodyPr wrap="none" rtlCol="0">
              <a:spAutoFit/>
            </a:bodyPr>
            <a:lstStyle/>
            <a:p>
              <a:r>
                <a:rPr lang="en-US" b="1" dirty="0">
                  <a:solidFill>
                    <a:srgbClr val="FF0000"/>
                  </a:solidFill>
                </a:rPr>
                <a:t>1</a:t>
              </a:r>
            </a:p>
          </p:txBody>
        </p:sp>
      </p:grpSp>
      <p:grpSp>
        <p:nvGrpSpPr>
          <p:cNvPr id="27" name="Group 26">
            <a:extLst>
              <a:ext uri="{FF2B5EF4-FFF2-40B4-BE49-F238E27FC236}">
                <a16:creationId xmlns:a16="http://schemas.microsoft.com/office/drawing/2014/main" id="{C603B62E-B054-DB91-E540-6AB79D890CD2}"/>
              </a:ext>
            </a:extLst>
          </p:cNvPr>
          <p:cNvGrpSpPr/>
          <p:nvPr/>
        </p:nvGrpSpPr>
        <p:grpSpPr>
          <a:xfrm>
            <a:off x="7094323" y="3501922"/>
            <a:ext cx="369783" cy="385327"/>
            <a:chOff x="8567781" y="4169649"/>
            <a:chExt cx="369783" cy="385327"/>
          </a:xfrm>
        </p:grpSpPr>
        <p:sp>
          <p:nvSpPr>
            <p:cNvPr id="22" name="Oval 21">
              <a:extLst>
                <a:ext uri="{FF2B5EF4-FFF2-40B4-BE49-F238E27FC236}">
                  <a16:creationId xmlns:a16="http://schemas.microsoft.com/office/drawing/2014/main" id="{8D78C7E9-C7D7-FD5F-4DF7-E5A19625129B}"/>
                </a:ext>
              </a:extLst>
            </p:cNvPr>
            <p:cNvSpPr/>
            <p:nvPr/>
          </p:nvSpPr>
          <p:spPr>
            <a:xfrm>
              <a:off x="8567781" y="4185193"/>
              <a:ext cx="369783" cy="369783"/>
            </a:xfrm>
            <a:prstGeom prst="ellipse">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a:solidFill>
                    <a:srgbClr val="FF0000"/>
                  </a:solidFill>
                </a:ln>
              </a:endParaRPr>
            </a:p>
          </p:txBody>
        </p:sp>
        <p:sp>
          <p:nvSpPr>
            <p:cNvPr id="23" name="TextBox 22">
              <a:extLst>
                <a:ext uri="{FF2B5EF4-FFF2-40B4-BE49-F238E27FC236}">
                  <a16:creationId xmlns:a16="http://schemas.microsoft.com/office/drawing/2014/main" id="{BBD3C161-B259-273C-5FB5-B76FBE466027}"/>
                </a:ext>
              </a:extLst>
            </p:cNvPr>
            <p:cNvSpPr txBox="1"/>
            <p:nvPr/>
          </p:nvSpPr>
          <p:spPr>
            <a:xfrm>
              <a:off x="8597241" y="4169649"/>
              <a:ext cx="301686" cy="369332"/>
            </a:xfrm>
            <a:prstGeom prst="rect">
              <a:avLst/>
            </a:prstGeom>
            <a:noFill/>
          </p:spPr>
          <p:txBody>
            <a:bodyPr wrap="none" rtlCol="0">
              <a:spAutoFit/>
            </a:bodyPr>
            <a:lstStyle/>
            <a:p>
              <a:r>
                <a:rPr lang="en-US" b="1" dirty="0">
                  <a:solidFill>
                    <a:srgbClr val="FF0000"/>
                  </a:solidFill>
                </a:rPr>
                <a:t>2</a:t>
              </a:r>
            </a:p>
          </p:txBody>
        </p:sp>
      </p:grpSp>
      <p:grpSp>
        <p:nvGrpSpPr>
          <p:cNvPr id="26" name="Group 25">
            <a:extLst>
              <a:ext uri="{FF2B5EF4-FFF2-40B4-BE49-F238E27FC236}">
                <a16:creationId xmlns:a16="http://schemas.microsoft.com/office/drawing/2014/main" id="{41BE1E13-BD4F-59FB-DF09-88CB07FC7F44}"/>
              </a:ext>
            </a:extLst>
          </p:cNvPr>
          <p:cNvGrpSpPr/>
          <p:nvPr/>
        </p:nvGrpSpPr>
        <p:grpSpPr>
          <a:xfrm>
            <a:off x="4961695" y="2836239"/>
            <a:ext cx="369783" cy="385327"/>
            <a:chOff x="8567781" y="5225716"/>
            <a:chExt cx="369783" cy="385327"/>
          </a:xfrm>
        </p:grpSpPr>
        <p:sp>
          <p:nvSpPr>
            <p:cNvPr id="24" name="Oval 23">
              <a:extLst>
                <a:ext uri="{FF2B5EF4-FFF2-40B4-BE49-F238E27FC236}">
                  <a16:creationId xmlns:a16="http://schemas.microsoft.com/office/drawing/2014/main" id="{79DD317C-AC4F-A04F-E23B-3F5843CA9F11}"/>
                </a:ext>
              </a:extLst>
            </p:cNvPr>
            <p:cNvSpPr/>
            <p:nvPr/>
          </p:nvSpPr>
          <p:spPr>
            <a:xfrm>
              <a:off x="8567781" y="5241260"/>
              <a:ext cx="369783" cy="369783"/>
            </a:xfrm>
            <a:prstGeom prst="ellipse">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a:solidFill>
                    <a:srgbClr val="FF0000"/>
                  </a:solidFill>
                </a:ln>
              </a:endParaRPr>
            </a:p>
          </p:txBody>
        </p:sp>
        <p:sp>
          <p:nvSpPr>
            <p:cNvPr id="25" name="TextBox 24">
              <a:extLst>
                <a:ext uri="{FF2B5EF4-FFF2-40B4-BE49-F238E27FC236}">
                  <a16:creationId xmlns:a16="http://schemas.microsoft.com/office/drawing/2014/main" id="{3A9B88A2-DF0E-8DC8-414B-CAC21BB9C9D4}"/>
                </a:ext>
              </a:extLst>
            </p:cNvPr>
            <p:cNvSpPr txBox="1"/>
            <p:nvPr/>
          </p:nvSpPr>
          <p:spPr>
            <a:xfrm>
              <a:off x="8597241" y="5225716"/>
              <a:ext cx="301686" cy="369332"/>
            </a:xfrm>
            <a:prstGeom prst="rect">
              <a:avLst/>
            </a:prstGeom>
            <a:noFill/>
          </p:spPr>
          <p:txBody>
            <a:bodyPr wrap="none" rtlCol="0">
              <a:spAutoFit/>
            </a:bodyPr>
            <a:lstStyle/>
            <a:p>
              <a:r>
                <a:rPr lang="en-US" b="1" dirty="0">
                  <a:solidFill>
                    <a:srgbClr val="FF0000"/>
                  </a:solidFill>
                </a:rPr>
                <a:t>3</a:t>
              </a:r>
            </a:p>
          </p:txBody>
        </p:sp>
      </p:grpSp>
    </p:spTree>
    <p:extLst>
      <p:ext uri="{BB962C8B-B14F-4D97-AF65-F5344CB8AC3E}">
        <p14:creationId xmlns:p14="http://schemas.microsoft.com/office/powerpoint/2010/main" val="3661960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25</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Rules for Identifying Usage Patterns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16" name="TextBox 15">
            <a:extLst>
              <a:ext uri="{FF2B5EF4-FFF2-40B4-BE49-F238E27FC236}">
                <a16:creationId xmlns:a16="http://schemas.microsoft.com/office/drawing/2014/main" id="{94B056C4-FE1D-3D51-3B6F-63B33E2677BF}"/>
              </a:ext>
            </a:extLst>
          </p:cNvPr>
          <p:cNvSpPr txBox="1"/>
          <p:nvPr/>
        </p:nvSpPr>
        <p:spPr>
          <a:xfrm>
            <a:off x="284277" y="4716009"/>
            <a:ext cx="8092467" cy="492443"/>
          </a:xfrm>
          <a:prstGeom prst="rect">
            <a:avLst/>
          </a:prstGeom>
          <a:noFill/>
        </p:spPr>
        <p:txBody>
          <a:bodyPr wrap="square" rtlCol="0">
            <a:spAutoFit/>
          </a:bodyPr>
          <a:lstStyle/>
          <a:p>
            <a:pPr marL="285750" indent="-285750">
              <a:buFont typeface="Wingdings" pitchFamily="2" charset="2"/>
              <a:buChar char="q"/>
            </a:pPr>
            <a:r>
              <a:rPr lang="en-US" sz="2600" dirty="0"/>
              <a:t>Rule for identifying container wrappers</a:t>
            </a:r>
          </a:p>
        </p:txBody>
      </p:sp>
      <p:pic>
        <p:nvPicPr>
          <p:cNvPr id="2" name="Picture 1">
            <a:extLst>
              <a:ext uri="{FF2B5EF4-FFF2-40B4-BE49-F238E27FC236}">
                <a16:creationId xmlns:a16="http://schemas.microsoft.com/office/drawing/2014/main" id="{986B15F6-6F46-4DE9-1DC1-BBEE93B779D5}"/>
              </a:ext>
            </a:extLst>
          </p:cNvPr>
          <p:cNvPicPr>
            <a:picLocks noChangeAspect="1"/>
          </p:cNvPicPr>
          <p:nvPr/>
        </p:nvPicPr>
        <p:blipFill rotWithShape="1">
          <a:blip r:embed="rId3"/>
          <a:srcRect l="18465" r="21291" b="76077"/>
          <a:stretch/>
        </p:blipFill>
        <p:spPr>
          <a:xfrm>
            <a:off x="1120144" y="5272603"/>
            <a:ext cx="6420734" cy="1187113"/>
          </a:xfrm>
          <a:prstGeom prst="rect">
            <a:avLst/>
          </a:prstGeom>
        </p:spPr>
      </p:pic>
      <p:sp>
        <p:nvSpPr>
          <p:cNvPr id="4" name="TextBox 3">
            <a:extLst>
              <a:ext uri="{FF2B5EF4-FFF2-40B4-BE49-F238E27FC236}">
                <a16:creationId xmlns:a16="http://schemas.microsoft.com/office/drawing/2014/main" id="{7D7E1E46-99C0-1FAB-24F1-3405D3B82E94}"/>
              </a:ext>
            </a:extLst>
          </p:cNvPr>
          <p:cNvSpPr txBox="1"/>
          <p:nvPr/>
        </p:nvSpPr>
        <p:spPr>
          <a:xfrm>
            <a:off x="284279" y="2773701"/>
            <a:ext cx="8092467" cy="492443"/>
          </a:xfrm>
          <a:prstGeom prst="rect">
            <a:avLst/>
          </a:prstGeom>
          <a:noFill/>
        </p:spPr>
        <p:txBody>
          <a:bodyPr wrap="square" rtlCol="0">
            <a:spAutoFit/>
          </a:bodyPr>
          <a:lstStyle/>
          <a:p>
            <a:pPr marL="285750" indent="-285750">
              <a:buFont typeface="Wingdings" pitchFamily="2" charset="2"/>
              <a:buChar char="q"/>
            </a:pPr>
            <a:r>
              <a:rPr lang="en-US" sz="2600" dirty="0"/>
              <a:t>Rule for identifying factory-created containers</a:t>
            </a:r>
          </a:p>
        </p:txBody>
      </p:sp>
      <p:pic>
        <p:nvPicPr>
          <p:cNvPr id="6" name="Picture 5">
            <a:extLst>
              <a:ext uri="{FF2B5EF4-FFF2-40B4-BE49-F238E27FC236}">
                <a16:creationId xmlns:a16="http://schemas.microsoft.com/office/drawing/2014/main" id="{CA406249-7C4F-94EE-21F6-17375E2AD882}"/>
              </a:ext>
            </a:extLst>
          </p:cNvPr>
          <p:cNvPicPr>
            <a:picLocks noChangeAspect="1"/>
          </p:cNvPicPr>
          <p:nvPr/>
        </p:nvPicPr>
        <p:blipFill>
          <a:blip r:embed="rId4"/>
          <a:stretch>
            <a:fillRect/>
          </a:stretch>
        </p:blipFill>
        <p:spPr>
          <a:xfrm>
            <a:off x="544985" y="3489520"/>
            <a:ext cx="8358454" cy="971524"/>
          </a:xfrm>
          <a:prstGeom prst="rect">
            <a:avLst/>
          </a:prstGeom>
        </p:spPr>
      </p:pic>
      <p:sp>
        <p:nvSpPr>
          <p:cNvPr id="10" name="TextBox 9">
            <a:extLst>
              <a:ext uri="{FF2B5EF4-FFF2-40B4-BE49-F238E27FC236}">
                <a16:creationId xmlns:a16="http://schemas.microsoft.com/office/drawing/2014/main" id="{4C261150-E6B5-F0BE-867D-ADBB9F54490D}"/>
              </a:ext>
            </a:extLst>
          </p:cNvPr>
          <p:cNvSpPr txBox="1"/>
          <p:nvPr/>
        </p:nvSpPr>
        <p:spPr>
          <a:xfrm>
            <a:off x="284278" y="1134518"/>
            <a:ext cx="8092467" cy="492443"/>
          </a:xfrm>
          <a:prstGeom prst="rect">
            <a:avLst/>
          </a:prstGeom>
          <a:noFill/>
        </p:spPr>
        <p:txBody>
          <a:bodyPr wrap="square" rtlCol="0">
            <a:spAutoFit/>
          </a:bodyPr>
          <a:lstStyle/>
          <a:p>
            <a:pPr marL="285750" indent="-285750">
              <a:buFont typeface="Wingdings" pitchFamily="2" charset="2"/>
              <a:buChar char="q"/>
            </a:pPr>
            <a:r>
              <a:rPr lang="en-US" sz="2600" dirty="0"/>
              <a:t>Rule for identifying inner containers</a:t>
            </a:r>
          </a:p>
        </p:txBody>
      </p:sp>
      <p:pic>
        <p:nvPicPr>
          <p:cNvPr id="11" name="Picture 10">
            <a:extLst>
              <a:ext uri="{FF2B5EF4-FFF2-40B4-BE49-F238E27FC236}">
                <a16:creationId xmlns:a16="http://schemas.microsoft.com/office/drawing/2014/main" id="{B70EE42E-D341-3B81-6F1C-CBD97FBBED59}"/>
              </a:ext>
            </a:extLst>
          </p:cNvPr>
          <p:cNvPicPr>
            <a:picLocks noChangeAspect="1"/>
          </p:cNvPicPr>
          <p:nvPr/>
        </p:nvPicPr>
        <p:blipFill>
          <a:blip r:embed="rId5"/>
          <a:stretch>
            <a:fillRect/>
          </a:stretch>
        </p:blipFill>
        <p:spPr>
          <a:xfrm>
            <a:off x="284278" y="1794297"/>
            <a:ext cx="8601312" cy="831410"/>
          </a:xfrm>
          <a:prstGeom prst="rect">
            <a:avLst/>
          </a:prstGeom>
        </p:spPr>
      </p:pic>
    </p:spTree>
    <p:extLst>
      <p:ext uri="{BB962C8B-B14F-4D97-AF65-F5344CB8AC3E}">
        <p14:creationId xmlns:p14="http://schemas.microsoft.com/office/powerpoint/2010/main" val="305778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26</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Workflow </a:t>
            </a:r>
            <a:r>
              <a:rPr lang="en-AU" altLang="zh-CN" sz="3600">
                <a:solidFill>
                  <a:srgbClr val="0070C0"/>
                </a:solidFill>
                <a:latin typeface="Microsoft YaHei" panose="020B0503020204020204" pitchFamily="34" charset="-122"/>
                <a:ea typeface="Microsoft YaHei" panose="020B0503020204020204" pitchFamily="34" charset="-122"/>
              </a:rPr>
              <a:t>and Implementation</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17" name="TextBox 16">
            <a:extLst>
              <a:ext uri="{FF2B5EF4-FFF2-40B4-BE49-F238E27FC236}">
                <a16:creationId xmlns:a16="http://schemas.microsoft.com/office/drawing/2014/main" id="{4FAD9680-D0FF-E5B3-5E43-4782EF0AC42C}"/>
              </a:ext>
            </a:extLst>
          </p:cNvPr>
          <p:cNvSpPr txBox="1"/>
          <p:nvPr/>
        </p:nvSpPr>
        <p:spPr>
          <a:xfrm>
            <a:off x="303156" y="4437025"/>
            <a:ext cx="8361644" cy="1829732"/>
          </a:xfrm>
          <a:prstGeom prst="rect">
            <a:avLst/>
          </a:prstGeom>
          <a:noFill/>
        </p:spPr>
        <p:txBody>
          <a:bodyPr wrap="square">
            <a:spAutoFit/>
          </a:bodyPr>
          <a:lstStyle/>
          <a:p>
            <a:pPr marL="285750" indent="-285750">
              <a:buFont typeface="Wingdings" pitchFamily="2" charset="2"/>
              <a:buChar char="q"/>
            </a:pPr>
            <a:r>
              <a:rPr lang="en-US" sz="2600" dirty="0">
                <a:solidFill>
                  <a:schemeClr val="tx1"/>
                </a:solidFill>
              </a:rPr>
              <a:t>Implementation</a:t>
            </a:r>
            <a:r>
              <a:rPr lang="zh-CN" altLang="en-US" sz="2600" dirty="0">
                <a:solidFill>
                  <a:schemeClr val="tx1"/>
                </a:solidFill>
              </a:rPr>
              <a:t> </a:t>
            </a:r>
            <a:r>
              <a:rPr lang="en-AU" altLang="zh-CN" sz="2600" dirty="0">
                <a:solidFill>
                  <a:schemeClr val="tx1"/>
                </a:solidFill>
              </a:rPr>
              <a:t>(~</a:t>
            </a:r>
            <a:r>
              <a:rPr lang="en-US" altLang="zh-CN" sz="2600" dirty="0">
                <a:solidFill>
                  <a:schemeClr val="tx1"/>
                </a:solidFill>
              </a:rPr>
              <a:t>1500</a:t>
            </a:r>
            <a:r>
              <a:rPr lang="zh-CN" altLang="en-US" sz="2600" dirty="0">
                <a:solidFill>
                  <a:schemeClr val="tx1"/>
                </a:solidFill>
              </a:rPr>
              <a:t> </a:t>
            </a:r>
            <a:r>
              <a:rPr lang="en-US" altLang="zh-CN" sz="2600" dirty="0">
                <a:solidFill>
                  <a:schemeClr val="tx1"/>
                </a:solidFill>
              </a:rPr>
              <a:t>LOC</a:t>
            </a:r>
            <a:r>
              <a:rPr lang="zh-CN" altLang="en-US" sz="2600" dirty="0">
                <a:solidFill>
                  <a:schemeClr val="tx1"/>
                </a:solidFill>
              </a:rPr>
              <a:t> </a:t>
            </a:r>
            <a:r>
              <a:rPr lang="en-US" altLang="zh-CN" sz="2600" dirty="0">
                <a:solidFill>
                  <a:schemeClr val="tx1"/>
                </a:solidFill>
              </a:rPr>
              <a:t>in</a:t>
            </a:r>
            <a:r>
              <a:rPr lang="zh-CN" altLang="en-US" sz="2600" dirty="0">
                <a:solidFill>
                  <a:schemeClr val="tx1"/>
                </a:solidFill>
              </a:rPr>
              <a:t> </a:t>
            </a:r>
            <a:r>
              <a:rPr lang="en-US" altLang="zh-CN" sz="2600" dirty="0">
                <a:solidFill>
                  <a:schemeClr val="tx1"/>
                </a:solidFill>
              </a:rPr>
              <a:t>Java</a:t>
            </a:r>
            <a:r>
              <a:rPr lang="en-US" altLang="zh-CN" sz="2600" dirty="0"/>
              <a:t>)</a:t>
            </a:r>
            <a:endParaRPr lang="en-US" sz="2600" dirty="0">
              <a:solidFill>
                <a:schemeClr val="tx1"/>
              </a:solidFill>
            </a:endParaRPr>
          </a:p>
          <a:p>
            <a:pPr marL="742950" lvl="1" indent="-285750">
              <a:lnSpc>
                <a:spcPct val="150000"/>
              </a:lnSpc>
              <a:buFont typeface="Courier New" panose="02070309020205020404" pitchFamily="49" charset="0"/>
              <a:buChar char="o"/>
            </a:pPr>
            <a:r>
              <a:rPr lang="en-US" sz="2000" dirty="0"/>
              <a:t>Source: </a:t>
            </a:r>
            <a:r>
              <a:rPr lang="en-US" sz="2000" dirty="0">
                <a:hlinkClick r:id="rId3"/>
              </a:rPr>
              <a:t>https://github.com/DongjieHe/DebloaterX</a:t>
            </a:r>
            <a:endParaRPr lang="en-US" sz="2000" dirty="0"/>
          </a:p>
          <a:p>
            <a:pPr marL="742950" lvl="1" indent="-285750">
              <a:lnSpc>
                <a:spcPct val="150000"/>
              </a:lnSpc>
              <a:buFont typeface="Courier New" panose="02070309020205020404" pitchFamily="49" charset="0"/>
              <a:buChar char="o"/>
            </a:pPr>
            <a:r>
              <a:rPr lang="en-US" sz="2000" dirty="0">
                <a:solidFill>
                  <a:schemeClr val="tx1"/>
                </a:solidFill>
              </a:rPr>
              <a:t>Artifact: </a:t>
            </a:r>
            <a:r>
              <a:rPr lang="en-US" sz="2000" dirty="0">
                <a:solidFill>
                  <a:schemeClr val="tx1"/>
                </a:solidFill>
                <a:hlinkClick r:id="rId4"/>
              </a:rPr>
              <a:t>https://</a:t>
            </a:r>
            <a:r>
              <a:rPr lang="en-US" sz="2000" dirty="0" err="1">
                <a:solidFill>
                  <a:schemeClr val="tx1"/>
                </a:solidFill>
                <a:hlinkClick r:id="rId4"/>
              </a:rPr>
              <a:t>hub.docker.com</a:t>
            </a:r>
            <a:r>
              <a:rPr lang="en-US" sz="2000" dirty="0">
                <a:solidFill>
                  <a:schemeClr val="tx1"/>
                </a:solidFill>
                <a:hlinkClick r:id="rId4"/>
              </a:rPr>
              <a:t>/r/hdjay2013/</a:t>
            </a:r>
            <a:r>
              <a:rPr lang="en-US" sz="2000" dirty="0" err="1">
                <a:solidFill>
                  <a:schemeClr val="tx1"/>
                </a:solidFill>
                <a:hlinkClick r:id="rId4"/>
              </a:rPr>
              <a:t>debloaterx</a:t>
            </a:r>
            <a:endParaRPr lang="en-US" sz="2000" dirty="0">
              <a:solidFill>
                <a:schemeClr val="tx1"/>
              </a:solidFill>
            </a:endParaRPr>
          </a:p>
          <a:p>
            <a:pPr marL="742950" lvl="1" indent="-285750">
              <a:lnSpc>
                <a:spcPct val="150000"/>
              </a:lnSpc>
              <a:buFont typeface="Courier New" panose="02070309020205020404" pitchFamily="49" charset="0"/>
              <a:buChar char="o"/>
            </a:pPr>
            <a:r>
              <a:rPr lang="en-US" sz="2000" dirty="0"/>
              <a:t>Released in </a:t>
            </a:r>
            <a:r>
              <a:rPr lang="en-US" sz="2000" dirty="0" err="1"/>
              <a:t>Qilin</a:t>
            </a:r>
            <a:r>
              <a:rPr lang="en-US" sz="2000" dirty="0"/>
              <a:t> framework (</a:t>
            </a:r>
            <a:r>
              <a:rPr lang="en-US" sz="2000" dirty="0">
                <a:hlinkClick r:id="rId4"/>
              </a:rPr>
              <a:t>https://qilinpta.github.io</a:t>
            </a:r>
            <a:r>
              <a:rPr lang="en-US" sz="2000" dirty="0"/>
              <a:t>)</a:t>
            </a:r>
            <a:endParaRPr lang="en-US" sz="2000" dirty="0">
              <a:solidFill>
                <a:schemeClr val="tx1"/>
              </a:solidFill>
            </a:endParaRPr>
          </a:p>
        </p:txBody>
      </p:sp>
      <p:grpSp>
        <p:nvGrpSpPr>
          <p:cNvPr id="8" name="Group 7">
            <a:extLst>
              <a:ext uri="{FF2B5EF4-FFF2-40B4-BE49-F238E27FC236}">
                <a16:creationId xmlns:a16="http://schemas.microsoft.com/office/drawing/2014/main" id="{D944ED77-9AF8-1199-B162-44F462416359}"/>
              </a:ext>
            </a:extLst>
          </p:cNvPr>
          <p:cNvGrpSpPr/>
          <p:nvPr/>
        </p:nvGrpSpPr>
        <p:grpSpPr>
          <a:xfrm>
            <a:off x="998684" y="1722807"/>
            <a:ext cx="7038414" cy="2410369"/>
            <a:chOff x="998684" y="1626557"/>
            <a:chExt cx="7038414" cy="2410369"/>
          </a:xfrm>
        </p:grpSpPr>
        <p:grpSp>
          <p:nvGrpSpPr>
            <p:cNvPr id="2" name="Group 1">
              <a:extLst>
                <a:ext uri="{FF2B5EF4-FFF2-40B4-BE49-F238E27FC236}">
                  <a16:creationId xmlns:a16="http://schemas.microsoft.com/office/drawing/2014/main" id="{4E627DA6-9F0F-1290-FDBB-753C505118D0}"/>
                </a:ext>
              </a:extLst>
            </p:cNvPr>
            <p:cNvGrpSpPr/>
            <p:nvPr/>
          </p:nvGrpSpPr>
          <p:grpSpPr>
            <a:xfrm>
              <a:off x="998684" y="1702713"/>
              <a:ext cx="2222517" cy="907393"/>
              <a:chOff x="5319852" y="668593"/>
              <a:chExt cx="1992263" cy="907393"/>
            </a:xfrm>
          </p:grpSpPr>
          <p:sp>
            <p:nvSpPr>
              <p:cNvPr id="4" name="Rectangle 3">
                <a:extLst>
                  <a:ext uri="{FF2B5EF4-FFF2-40B4-BE49-F238E27FC236}">
                    <a16:creationId xmlns:a16="http://schemas.microsoft.com/office/drawing/2014/main" id="{168E83F6-0BB0-CC83-1E3D-7A6F9A22FBE5}"/>
                  </a:ext>
                </a:extLst>
              </p:cNvPr>
              <p:cNvSpPr/>
              <p:nvPr/>
            </p:nvSpPr>
            <p:spPr>
              <a:xfrm>
                <a:off x="5339203" y="668593"/>
                <a:ext cx="1972912" cy="907393"/>
              </a:xfrm>
              <a:prstGeom prst="rect">
                <a:avLst/>
              </a:prstGeom>
              <a:solidFill>
                <a:schemeClr val="accent2">
                  <a:lumMod val="20000"/>
                  <a:lumOff val="80000"/>
                  <a:alpha val="29804"/>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a:solidFill>
                      <a:schemeClr val="bg2">
                        <a:lumMod val="90000"/>
                      </a:schemeClr>
                    </a:solidFill>
                  </a:ln>
                  <a:solidFill>
                    <a:schemeClr val="bg2"/>
                  </a:solidFill>
                </a:endParaRPr>
              </a:p>
            </p:txBody>
          </p:sp>
          <p:sp>
            <p:nvSpPr>
              <p:cNvPr id="6" name="TextBox 5">
                <a:extLst>
                  <a:ext uri="{FF2B5EF4-FFF2-40B4-BE49-F238E27FC236}">
                    <a16:creationId xmlns:a16="http://schemas.microsoft.com/office/drawing/2014/main" id="{F8B2A18C-1000-8BFD-B424-DA9113A63613}"/>
                  </a:ext>
                </a:extLst>
              </p:cNvPr>
              <p:cNvSpPr txBox="1"/>
              <p:nvPr/>
            </p:nvSpPr>
            <p:spPr>
              <a:xfrm>
                <a:off x="5319852" y="812200"/>
                <a:ext cx="1972912" cy="646331"/>
              </a:xfrm>
              <a:prstGeom prst="rect">
                <a:avLst/>
              </a:prstGeom>
              <a:noFill/>
            </p:spPr>
            <p:txBody>
              <a:bodyPr wrap="square" rtlCol="0">
                <a:spAutoFit/>
              </a:bodyPr>
              <a:lstStyle/>
              <a:p>
                <a:pPr algn="ctr"/>
                <a:r>
                  <a:rPr lang="en-US" dirty="0"/>
                  <a:t>Context-Insensitive</a:t>
                </a:r>
              </a:p>
              <a:p>
                <a:pPr algn="ctr"/>
                <a:r>
                  <a:rPr lang="en-US" dirty="0"/>
                  <a:t>Pointer Analysis</a:t>
                </a:r>
              </a:p>
            </p:txBody>
          </p:sp>
        </p:grpSp>
        <p:grpSp>
          <p:nvGrpSpPr>
            <p:cNvPr id="12" name="Group 11">
              <a:extLst>
                <a:ext uri="{FF2B5EF4-FFF2-40B4-BE49-F238E27FC236}">
                  <a16:creationId xmlns:a16="http://schemas.microsoft.com/office/drawing/2014/main" id="{3073B092-225C-53A7-D437-987BEEC41B3F}"/>
                </a:ext>
              </a:extLst>
            </p:cNvPr>
            <p:cNvGrpSpPr/>
            <p:nvPr/>
          </p:nvGrpSpPr>
          <p:grpSpPr>
            <a:xfrm>
              <a:off x="998684" y="2901952"/>
              <a:ext cx="2257477" cy="907393"/>
              <a:chOff x="9929054" y="1268319"/>
              <a:chExt cx="2257477" cy="907393"/>
            </a:xfrm>
          </p:grpSpPr>
          <p:sp>
            <p:nvSpPr>
              <p:cNvPr id="13" name="Rectangle 12">
                <a:extLst>
                  <a:ext uri="{FF2B5EF4-FFF2-40B4-BE49-F238E27FC236}">
                    <a16:creationId xmlns:a16="http://schemas.microsoft.com/office/drawing/2014/main" id="{527375BB-4DDA-91FD-3D47-5E75FC68C12E}"/>
                  </a:ext>
                </a:extLst>
              </p:cNvPr>
              <p:cNvSpPr/>
              <p:nvPr/>
            </p:nvSpPr>
            <p:spPr>
              <a:xfrm>
                <a:off x="9947698" y="1268319"/>
                <a:ext cx="2203873" cy="907393"/>
              </a:xfrm>
              <a:prstGeom prst="rect">
                <a:avLst/>
              </a:prstGeom>
              <a:solidFill>
                <a:schemeClr val="accent2">
                  <a:lumMod val="20000"/>
                  <a:lumOff val="80000"/>
                  <a:alpha val="29804"/>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a:solidFill>
                      <a:schemeClr val="bg2">
                        <a:lumMod val="90000"/>
                      </a:schemeClr>
                    </a:solidFill>
                  </a:ln>
                  <a:solidFill>
                    <a:schemeClr val="bg2"/>
                  </a:solidFill>
                </a:endParaRPr>
              </a:p>
            </p:txBody>
          </p:sp>
          <p:sp>
            <p:nvSpPr>
              <p:cNvPr id="14" name="TextBox 13">
                <a:extLst>
                  <a:ext uri="{FF2B5EF4-FFF2-40B4-BE49-F238E27FC236}">
                    <a16:creationId xmlns:a16="http://schemas.microsoft.com/office/drawing/2014/main" id="{26464219-A726-8A0D-E9B9-6C4B60A30B3C}"/>
                  </a:ext>
                </a:extLst>
              </p:cNvPr>
              <p:cNvSpPr txBox="1"/>
              <p:nvPr/>
            </p:nvSpPr>
            <p:spPr>
              <a:xfrm>
                <a:off x="9929054" y="1407857"/>
                <a:ext cx="2257477" cy="646331"/>
              </a:xfrm>
              <a:prstGeom prst="rect">
                <a:avLst/>
              </a:prstGeom>
              <a:noFill/>
              <a:ln>
                <a:noFill/>
              </a:ln>
            </p:spPr>
            <p:txBody>
              <a:bodyPr wrap="none" rtlCol="0">
                <a:spAutoFit/>
              </a:bodyPr>
              <a:lstStyle/>
              <a:p>
                <a:pPr algn="ctr"/>
                <a:r>
                  <a:rPr lang="en-US" dirty="0"/>
                  <a:t>Object-Sensitive</a:t>
                </a:r>
              </a:p>
              <a:p>
                <a:pPr algn="ctr"/>
                <a:r>
                  <a:rPr lang="en-US" dirty="0"/>
                  <a:t>Pointer Analysis (</a:t>
                </a:r>
                <a:r>
                  <a:rPr lang="en-US" i="1" dirty="0" err="1"/>
                  <a:t>k</a:t>
                </a:r>
                <a:r>
                  <a:rPr lang="en-US" dirty="0" err="1"/>
                  <a:t>obj</a:t>
                </a:r>
                <a:r>
                  <a:rPr lang="en-US" dirty="0"/>
                  <a:t>)</a:t>
                </a:r>
              </a:p>
            </p:txBody>
          </p:sp>
        </p:grpSp>
        <p:sp>
          <p:nvSpPr>
            <p:cNvPr id="18" name="Rectangle 17">
              <a:extLst>
                <a:ext uri="{FF2B5EF4-FFF2-40B4-BE49-F238E27FC236}">
                  <a16:creationId xmlns:a16="http://schemas.microsoft.com/office/drawing/2014/main" id="{9C1A4EC2-DC84-D97D-B910-7EC95FDEDF54}"/>
                </a:ext>
              </a:extLst>
            </p:cNvPr>
            <p:cNvSpPr/>
            <p:nvPr/>
          </p:nvSpPr>
          <p:spPr>
            <a:xfrm>
              <a:off x="4905182" y="1626557"/>
              <a:ext cx="3131916" cy="2410369"/>
            </a:xfrm>
            <a:prstGeom prst="rect">
              <a:avLst/>
            </a:prstGeom>
            <a:solidFill>
              <a:schemeClr val="accent2">
                <a:lumMod val="20000"/>
                <a:lumOff val="80000"/>
                <a:alpha val="29804"/>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a:solidFill>
                    <a:schemeClr val="bg2">
                      <a:lumMod val="90000"/>
                    </a:schemeClr>
                  </a:solidFill>
                </a:ln>
                <a:solidFill>
                  <a:schemeClr val="bg2"/>
                </a:solidFill>
              </a:endParaRPr>
            </a:p>
          </p:txBody>
        </p:sp>
        <p:sp>
          <p:nvSpPr>
            <p:cNvPr id="19" name="Rectangle 18">
              <a:extLst>
                <a:ext uri="{FF2B5EF4-FFF2-40B4-BE49-F238E27FC236}">
                  <a16:creationId xmlns:a16="http://schemas.microsoft.com/office/drawing/2014/main" id="{A0B7F6FA-5E17-F906-5032-5AA80C7CD509}"/>
                </a:ext>
              </a:extLst>
            </p:cNvPr>
            <p:cNvSpPr/>
            <p:nvPr/>
          </p:nvSpPr>
          <p:spPr>
            <a:xfrm>
              <a:off x="5172925" y="3138564"/>
              <a:ext cx="2558142" cy="772655"/>
            </a:xfrm>
            <a:prstGeom prst="rect">
              <a:avLst/>
            </a:prstGeom>
            <a:solidFill>
              <a:schemeClr val="bg2"/>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EE80F415-B38C-C5C6-40C8-7594155E16E2}"/>
                </a:ext>
              </a:extLst>
            </p:cNvPr>
            <p:cNvSpPr txBox="1"/>
            <p:nvPr/>
          </p:nvSpPr>
          <p:spPr>
            <a:xfrm>
              <a:off x="5191551" y="3192730"/>
              <a:ext cx="2558142" cy="646331"/>
            </a:xfrm>
            <a:prstGeom prst="rect">
              <a:avLst/>
            </a:prstGeom>
            <a:noFill/>
          </p:spPr>
          <p:txBody>
            <a:bodyPr wrap="square" rtlCol="0">
              <a:spAutoFit/>
            </a:bodyPr>
            <a:lstStyle/>
            <a:p>
              <a:pPr algn="ctr"/>
              <a:r>
                <a:rPr lang="en-US" dirty="0"/>
                <a:t>Pattern</a:t>
              </a:r>
              <a:r>
                <a:rPr lang="en-US" altLang="zh-CN" dirty="0"/>
                <a:t>-Based</a:t>
              </a:r>
              <a:r>
                <a:rPr lang="zh-CN" altLang="en-US" dirty="0"/>
                <a:t> </a:t>
              </a:r>
              <a:r>
                <a:rPr lang="en-US" dirty="0"/>
                <a:t>Context</a:t>
              </a:r>
              <a:r>
                <a:rPr lang="en-US" altLang="zh-CN" dirty="0"/>
                <a:t>-Dependent</a:t>
              </a:r>
              <a:r>
                <a:rPr lang="zh-CN" altLang="en-US" dirty="0"/>
                <a:t> </a:t>
              </a:r>
              <a:r>
                <a:rPr lang="en-US" altLang="zh-CN" dirty="0"/>
                <a:t>Object</a:t>
              </a:r>
              <a:r>
                <a:rPr lang="zh-CN" altLang="en-US" dirty="0"/>
                <a:t> </a:t>
              </a:r>
              <a:r>
                <a:rPr lang="en-US" altLang="zh-CN" dirty="0"/>
                <a:t>Finder</a:t>
              </a:r>
              <a:endParaRPr lang="en-US" dirty="0"/>
            </a:p>
          </p:txBody>
        </p:sp>
        <p:grpSp>
          <p:nvGrpSpPr>
            <p:cNvPr id="23" name="Group 22">
              <a:extLst>
                <a:ext uri="{FF2B5EF4-FFF2-40B4-BE49-F238E27FC236}">
                  <a16:creationId xmlns:a16="http://schemas.microsoft.com/office/drawing/2014/main" id="{308565A7-CCFF-906D-9022-59AB95498EDF}"/>
                </a:ext>
              </a:extLst>
            </p:cNvPr>
            <p:cNvGrpSpPr/>
            <p:nvPr/>
          </p:nvGrpSpPr>
          <p:grpSpPr>
            <a:xfrm>
              <a:off x="5191551" y="1829528"/>
              <a:ext cx="2558142" cy="772655"/>
              <a:chOff x="5252492" y="3187421"/>
              <a:chExt cx="2558142" cy="734211"/>
            </a:xfrm>
          </p:grpSpPr>
          <p:sp>
            <p:nvSpPr>
              <p:cNvPr id="24" name="Rectangle 23">
                <a:extLst>
                  <a:ext uri="{FF2B5EF4-FFF2-40B4-BE49-F238E27FC236}">
                    <a16:creationId xmlns:a16="http://schemas.microsoft.com/office/drawing/2014/main" id="{196F047F-BDE1-2768-42E3-7FCD3788D996}"/>
                  </a:ext>
                </a:extLst>
              </p:cNvPr>
              <p:cNvSpPr/>
              <p:nvPr/>
            </p:nvSpPr>
            <p:spPr>
              <a:xfrm>
                <a:off x="5252492" y="3187421"/>
                <a:ext cx="2558142" cy="734211"/>
              </a:xfrm>
              <a:prstGeom prst="rect">
                <a:avLst/>
              </a:prstGeom>
              <a:solidFill>
                <a:schemeClr val="bg2"/>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D6EA7BC9-F90A-1DBA-EC56-92EED1112670}"/>
                  </a:ext>
                </a:extLst>
              </p:cNvPr>
              <p:cNvSpPr txBox="1"/>
              <p:nvPr/>
            </p:nvSpPr>
            <p:spPr>
              <a:xfrm>
                <a:off x="5528851" y="3378594"/>
                <a:ext cx="1992421" cy="350956"/>
              </a:xfrm>
              <a:prstGeom prst="rect">
                <a:avLst/>
              </a:prstGeom>
              <a:noFill/>
              <a:ln>
                <a:noFill/>
                <a:prstDash val="sysDash"/>
              </a:ln>
            </p:spPr>
            <p:txBody>
              <a:bodyPr wrap="square" rtlCol="0">
                <a:spAutoFit/>
              </a:bodyPr>
              <a:lstStyle/>
              <a:p>
                <a:pPr algn="ctr"/>
                <a:r>
                  <a:rPr lang="en-US" dirty="0"/>
                  <a:t>Container Validator</a:t>
                </a:r>
              </a:p>
            </p:txBody>
          </p:sp>
        </p:grpSp>
        <p:sp>
          <p:nvSpPr>
            <p:cNvPr id="27" name="TextBox 26">
              <a:extLst>
                <a:ext uri="{FF2B5EF4-FFF2-40B4-BE49-F238E27FC236}">
                  <a16:creationId xmlns:a16="http://schemas.microsoft.com/office/drawing/2014/main" id="{C7340539-C51D-A1A2-CD8E-11BCB0FDB61A}"/>
                </a:ext>
              </a:extLst>
            </p:cNvPr>
            <p:cNvSpPr txBox="1"/>
            <p:nvPr/>
          </p:nvSpPr>
          <p:spPr>
            <a:xfrm>
              <a:off x="5645312" y="2689402"/>
              <a:ext cx="1538660" cy="307777"/>
            </a:xfrm>
            <a:prstGeom prst="rect">
              <a:avLst/>
            </a:prstGeom>
            <a:noFill/>
          </p:spPr>
          <p:txBody>
            <a:bodyPr wrap="square">
              <a:spAutoFit/>
            </a:bodyPr>
            <a:lstStyle/>
            <a:p>
              <a:pPr algn="ctr"/>
              <a:r>
                <a:rPr lang="en-US" sz="1400" b="1" dirty="0">
                  <a:solidFill>
                    <a:srgbClr val="C00000"/>
                  </a:solidFill>
                </a:rPr>
                <a:t>Container Objects</a:t>
              </a:r>
            </a:p>
          </p:txBody>
        </p:sp>
        <p:sp>
          <p:nvSpPr>
            <p:cNvPr id="29" name="Left Arrow 28">
              <a:extLst>
                <a:ext uri="{FF2B5EF4-FFF2-40B4-BE49-F238E27FC236}">
                  <a16:creationId xmlns:a16="http://schemas.microsoft.com/office/drawing/2014/main" id="{549131EB-839C-CA0B-10AF-EB44C03119DE}"/>
                </a:ext>
              </a:extLst>
            </p:cNvPr>
            <p:cNvSpPr/>
            <p:nvPr/>
          </p:nvSpPr>
          <p:spPr>
            <a:xfrm>
              <a:off x="3268840" y="3087162"/>
              <a:ext cx="1597841" cy="738734"/>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ight Arrow 32">
              <a:extLst>
                <a:ext uri="{FF2B5EF4-FFF2-40B4-BE49-F238E27FC236}">
                  <a16:creationId xmlns:a16="http://schemas.microsoft.com/office/drawing/2014/main" id="{2C2232D9-B540-CE2F-4070-4E698FEBDE48}"/>
                </a:ext>
              </a:extLst>
            </p:cNvPr>
            <p:cNvSpPr/>
            <p:nvPr/>
          </p:nvSpPr>
          <p:spPr>
            <a:xfrm>
              <a:off x="3325273" y="1939795"/>
              <a:ext cx="1542643" cy="55338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00" dirty="0"/>
            </a:p>
          </p:txBody>
        </p:sp>
        <p:sp>
          <p:nvSpPr>
            <p:cNvPr id="41" name="TextBox 40">
              <a:extLst>
                <a:ext uri="{FF2B5EF4-FFF2-40B4-BE49-F238E27FC236}">
                  <a16:creationId xmlns:a16="http://schemas.microsoft.com/office/drawing/2014/main" id="{9DFFE232-4404-591B-A9FE-42A39CB21419}"/>
                </a:ext>
              </a:extLst>
            </p:cNvPr>
            <p:cNvSpPr txBox="1"/>
            <p:nvPr/>
          </p:nvSpPr>
          <p:spPr>
            <a:xfrm>
              <a:off x="3325273" y="3243557"/>
              <a:ext cx="1621353" cy="430887"/>
            </a:xfrm>
            <a:prstGeom prst="rect">
              <a:avLst/>
            </a:prstGeom>
            <a:noFill/>
          </p:spPr>
          <p:txBody>
            <a:bodyPr wrap="square">
              <a:spAutoFit/>
            </a:bodyPr>
            <a:lstStyle/>
            <a:p>
              <a:pPr algn="ctr"/>
              <a:r>
                <a:rPr lang="en-US" altLang="zh-CN" sz="1100" b="1" dirty="0">
                  <a:solidFill>
                    <a:srgbClr val="C00000"/>
                  </a:solidFill>
                </a:rPr>
                <a:t>Objects</a:t>
              </a:r>
              <a:r>
                <a:rPr lang="zh-CN" altLang="en-US" sz="1100" b="1" dirty="0">
                  <a:solidFill>
                    <a:srgbClr val="C00000"/>
                  </a:solidFill>
                </a:rPr>
                <a:t> </a:t>
              </a:r>
              <a:r>
                <a:rPr lang="en-AU" altLang="zh-CN" sz="1100" b="1" dirty="0">
                  <a:solidFill>
                    <a:srgbClr val="C00000"/>
                  </a:solidFill>
                </a:rPr>
                <a:t>Whose Contexts Will Be </a:t>
              </a:r>
              <a:r>
                <a:rPr lang="en-US" altLang="zh-CN" sz="1100" b="1" dirty="0">
                  <a:solidFill>
                    <a:srgbClr val="C00000"/>
                  </a:solidFill>
                </a:rPr>
                <a:t>Debloated</a:t>
              </a:r>
              <a:endParaRPr lang="en-US" sz="1100" b="1" dirty="0">
                <a:solidFill>
                  <a:srgbClr val="C00000"/>
                </a:solidFill>
              </a:endParaRPr>
            </a:p>
          </p:txBody>
        </p:sp>
        <p:cxnSp>
          <p:nvCxnSpPr>
            <p:cNvPr id="53" name="Straight Arrow Connector 52">
              <a:extLst>
                <a:ext uri="{FF2B5EF4-FFF2-40B4-BE49-F238E27FC236}">
                  <a16:creationId xmlns:a16="http://schemas.microsoft.com/office/drawing/2014/main" id="{0D2AF7F2-6F78-A3D9-8386-C7C89D4D6AF0}"/>
                </a:ext>
              </a:extLst>
            </p:cNvPr>
            <p:cNvCxnSpPr/>
            <p:nvPr/>
          </p:nvCxnSpPr>
          <p:spPr>
            <a:xfrm>
              <a:off x="6498438" y="2602183"/>
              <a:ext cx="0" cy="48497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FD0604E-665A-3EEF-9323-3BA2CFFFDCED}"/>
                  </a:ext>
                </a:extLst>
              </p:cNvPr>
              <p:cNvSpPr txBox="1"/>
              <p:nvPr/>
            </p:nvSpPr>
            <p:spPr>
              <a:xfrm>
                <a:off x="303157" y="1033349"/>
                <a:ext cx="6239705" cy="492443"/>
              </a:xfrm>
              <a:prstGeom prst="rect">
                <a:avLst/>
              </a:prstGeom>
              <a:noFill/>
            </p:spPr>
            <p:txBody>
              <a:bodyPr wrap="square">
                <a:spAutoFit/>
              </a:bodyPr>
              <a:lstStyle/>
              <a:p>
                <a:pPr marL="285750" indent="-285750">
                  <a:buFont typeface="Wingdings" pitchFamily="2" charset="2"/>
                  <a:buChar char="q"/>
                </a:pPr>
                <a:r>
                  <a:rPr lang="en-US" sz="2600" dirty="0">
                    <a:solidFill>
                      <a:schemeClr val="tx1"/>
                    </a:solidFill>
                  </a:rPr>
                  <a:t>Workflow of </a:t>
                </a:r>
                <a:r>
                  <a:rPr lang="en-US" sz="2600" dirty="0" err="1">
                    <a:solidFill>
                      <a:schemeClr val="tx1"/>
                    </a:solidFill>
                  </a:rPr>
                  <a:t>DebloaterX</a:t>
                </a:r>
                <a:r>
                  <a:rPr lang="en-US" sz="2600" dirty="0">
                    <a:solidFill>
                      <a:schemeClr val="tx1"/>
                    </a:solidFill>
                  </a:rPr>
                  <a:t>-guided </a:t>
                </a:r>
                <a14:m>
                  <m:oMath xmlns:m="http://schemas.openxmlformats.org/officeDocument/2006/math">
                    <m:r>
                      <a:rPr lang="en-AU" sz="2600" b="0" i="1" smtClean="0">
                        <a:solidFill>
                          <a:schemeClr val="tx1"/>
                        </a:solidFill>
                        <a:latin typeface="Cambria Math" panose="02040503050406030204" pitchFamily="18" charset="0"/>
                      </a:rPr>
                      <m:t>𝑘</m:t>
                    </m:r>
                  </m:oMath>
                </a14:m>
                <a:r>
                  <a:rPr lang="en-US" sz="2600" dirty="0">
                    <a:solidFill>
                      <a:schemeClr val="tx1"/>
                    </a:solidFill>
                  </a:rPr>
                  <a:t>OBJ</a:t>
                </a:r>
              </a:p>
            </p:txBody>
          </p:sp>
        </mc:Choice>
        <mc:Fallback xmlns="">
          <p:sp>
            <p:nvSpPr>
              <p:cNvPr id="55" name="TextBox 54">
                <a:extLst>
                  <a:ext uri="{FF2B5EF4-FFF2-40B4-BE49-F238E27FC236}">
                    <a16:creationId xmlns:a16="http://schemas.microsoft.com/office/drawing/2014/main" id="{CFD0604E-665A-3EEF-9323-3BA2CFFFDCED}"/>
                  </a:ext>
                </a:extLst>
              </p:cNvPr>
              <p:cNvSpPr txBox="1">
                <a:spLocks noRot="1" noChangeAspect="1" noMove="1" noResize="1" noEditPoints="1" noAdjustHandles="1" noChangeArrowheads="1" noChangeShapeType="1" noTextEdit="1"/>
              </p:cNvSpPr>
              <p:nvPr/>
            </p:nvSpPr>
            <p:spPr>
              <a:xfrm>
                <a:off x="303157" y="1033349"/>
                <a:ext cx="6239705" cy="492443"/>
              </a:xfrm>
              <a:prstGeom prst="rect">
                <a:avLst/>
              </a:prstGeom>
              <a:blipFill>
                <a:blip r:embed="rId5"/>
                <a:stretch>
                  <a:fillRect l="-1626" t="-12500" b="-27500"/>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C064104F-9BBB-8E13-8AE8-08F959CAE9B7}"/>
              </a:ext>
            </a:extLst>
          </p:cNvPr>
          <p:cNvGrpSpPr/>
          <p:nvPr/>
        </p:nvGrpSpPr>
        <p:grpSpPr>
          <a:xfrm>
            <a:off x="5157362" y="1413461"/>
            <a:ext cx="2737973" cy="435429"/>
            <a:chOff x="5932714" y="-511629"/>
            <a:chExt cx="2405743" cy="435429"/>
          </a:xfrm>
        </p:grpSpPr>
        <p:sp>
          <p:nvSpPr>
            <p:cNvPr id="15" name="Up Ribbon 14">
              <a:extLst>
                <a:ext uri="{FF2B5EF4-FFF2-40B4-BE49-F238E27FC236}">
                  <a16:creationId xmlns:a16="http://schemas.microsoft.com/office/drawing/2014/main" id="{4DFF136C-9F13-D9D4-27DC-DCDB6027781E}"/>
                </a:ext>
              </a:extLst>
            </p:cNvPr>
            <p:cNvSpPr/>
            <p:nvPr/>
          </p:nvSpPr>
          <p:spPr>
            <a:xfrm>
              <a:off x="5932714" y="-511629"/>
              <a:ext cx="2405743" cy="435429"/>
            </a:xfrm>
            <a:prstGeom prst="ribbon2">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BA9E2102-9A18-F9D6-2C22-59B49CEC5D01}"/>
                </a:ext>
              </a:extLst>
            </p:cNvPr>
            <p:cNvSpPr txBox="1"/>
            <p:nvPr/>
          </p:nvSpPr>
          <p:spPr>
            <a:xfrm>
              <a:off x="6493364" y="-470413"/>
              <a:ext cx="1277156" cy="369332"/>
            </a:xfrm>
            <a:prstGeom prst="rect">
              <a:avLst/>
            </a:prstGeom>
            <a:noFill/>
          </p:spPr>
          <p:txBody>
            <a:bodyPr wrap="square" rtlCol="0">
              <a:spAutoFit/>
            </a:bodyPr>
            <a:lstStyle/>
            <a:p>
              <a:r>
                <a:rPr lang="en-US" b="1" dirty="0" err="1">
                  <a:solidFill>
                    <a:schemeClr val="tx1">
                      <a:lumMod val="95000"/>
                      <a:lumOff val="5000"/>
                    </a:schemeClr>
                  </a:solidFill>
                  <a:latin typeface="APPLE CHANCERY" panose="03020702040506060504" pitchFamily="66" charset="-79"/>
                  <a:cs typeface="APPLE CHANCERY" panose="03020702040506060504" pitchFamily="66" charset="-79"/>
                </a:rPr>
                <a:t>DebloaterX</a:t>
              </a:r>
              <a:endParaRPr lang="en-US" b="1" dirty="0">
                <a:solidFill>
                  <a:schemeClr val="tx1">
                    <a:lumMod val="95000"/>
                    <a:lumOff val="5000"/>
                  </a:schemeClr>
                </a:solidFill>
                <a:latin typeface="APPLE CHANCERY" panose="03020702040506060504" pitchFamily="66" charset="-79"/>
                <a:cs typeface="APPLE CHANCERY" panose="03020702040506060504" pitchFamily="66" charset="-79"/>
              </a:endParaRPr>
            </a:p>
          </p:txBody>
        </p:sp>
      </p:grpSp>
    </p:spTree>
    <p:extLst>
      <p:ext uri="{BB962C8B-B14F-4D97-AF65-F5344CB8AC3E}">
        <p14:creationId xmlns:p14="http://schemas.microsoft.com/office/powerpoint/2010/main" val="928308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27</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a:solidFill>
                  <a:srgbClr val="0070C0"/>
                </a:solidFill>
                <a:latin typeface="Microsoft YaHei" panose="020B0503020204020204" pitchFamily="34" charset="-122"/>
                <a:ea typeface="Microsoft YaHei" panose="020B0503020204020204" pitchFamily="34" charset="-122"/>
              </a:rPr>
              <a:t>Evaluation</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55" name="TextBox 54">
            <a:extLst>
              <a:ext uri="{FF2B5EF4-FFF2-40B4-BE49-F238E27FC236}">
                <a16:creationId xmlns:a16="http://schemas.microsoft.com/office/drawing/2014/main" id="{CFD0604E-665A-3EEF-9323-3BA2CFFFDCED}"/>
              </a:ext>
            </a:extLst>
          </p:cNvPr>
          <p:cNvSpPr txBox="1"/>
          <p:nvPr/>
        </p:nvSpPr>
        <p:spPr>
          <a:xfrm>
            <a:off x="303157" y="1033349"/>
            <a:ext cx="8532835" cy="5451942"/>
          </a:xfrm>
          <a:prstGeom prst="rect">
            <a:avLst/>
          </a:prstGeom>
          <a:noFill/>
        </p:spPr>
        <p:txBody>
          <a:bodyPr wrap="square">
            <a:spAutoFit/>
          </a:bodyPr>
          <a:lstStyle/>
          <a:p>
            <a:pPr marL="285750" indent="-285750">
              <a:buFont typeface="Wingdings" pitchFamily="2" charset="2"/>
              <a:buChar char="q"/>
            </a:pPr>
            <a:r>
              <a:rPr lang="en-AU" sz="2600" dirty="0">
                <a:solidFill>
                  <a:schemeClr val="tx1"/>
                </a:solidFill>
              </a:rPr>
              <a:t>Benchmarks</a:t>
            </a:r>
          </a:p>
          <a:p>
            <a:pPr marL="800100" lvl="1" indent="-342900">
              <a:lnSpc>
                <a:spcPct val="150000"/>
              </a:lnSpc>
              <a:buFont typeface="Courier New" panose="02070309020205020404" pitchFamily="49" charset="0"/>
              <a:buChar char="o"/>
            </a:pPr>
            <a:r>
              <a:rPr lang="en-AU" sz="2400" dirty="0">
                <a:solidFill>
                  <a:srgbClr val="FF0000"/>
                </a:solidFill>
              </a:rPr>
              <a:t>5</a:t>
            </a:r>
            <a:r>
              <a:rPr lang="en-AU" sz="2400" dirty="0"/>
              <a:t> </a:t>
            </a:r>
            <a:r>
              <a:rPr lang="en-AU" sz="2400" dirty="0" err="1"/>
              <a:t>dacapo</a:t>
            </a:r>
            <a:r>
              <a:rPr lang="en-AU" sz="2400" dirty="0"/>
              <a:t> 2006 benchmarks + JRE1.6</a:t>
            </a:r>
          </a:p>
          <a:p>
            <a:pPr marL="800100" lvl="1" indent="-342900">
              <a:lnSpc>
                <a:spcPct val="150000"/>
              </a:lnSpc>
              <a:buFont typeface="Courier New" panose="02070309020205020404" pitchFamily="49" charset="0"/>
              <a:buChar char="o"/>
            </a:pPr>
            <a:r>
              <a:rPr lang="en-AU" sz="2400" dirty="0">
                <a:solidFill>
                  <a:srgbClr val="FF0000"/>
                </a:solidFill>
              </a:rPr>
              <a:t>2</a:t>
            </a:r>
            <a:r>
              <a:rPr lang="en-AU" sz="2400" dirty="0">
                <a:solidFill>
                  <a:schemeClr val="tx1"/>
                </a:solidFill>
              </a:rPr>
              <a:t> real-world applications + JRE1.6</a:t>
            </a:r>
          </a:p>
          <a:p>
            <a:pPr marL="800100" lvl="1" indent="-342900">
              <a:lnSpc>
                <a:spcPct val="150000"/>
              </a:lnSpc>
              <a:buFont typeface="Courier New" panose="02070309020205020404" pitchFamily="49" charset="0"/>
              <a:buChar char="o"/>
            </a:pPr>
            <a:r>
              <a:rPr lang="en-AU" sz="2400" dirty="0">
                <a:solidFill>
                  <a:srgbClr val="FF0000"/>
                </a:solidFill>
              </a:rPr>
              <a:t>5</a:t>
            </a:r>
            <a:r>
              <a:rPr lang="en-AU" sz="2400" dirty="0"/>
              <a:t> dacapo-9.12 benchmarks + JRE1.8</a:t>
            </a:r>
          </a:p>
          <a:p>
            <a:pPr marL="800100" lvl="1" indent="-342900">
              <a:buFont typeface="Courier New" panose="02070309020205020404" pitchFamily="49" charset="0"/>
              <a:buChar char="o"/>
            </a:pPr>
            <a:endParaRPr lang="en-AU" sz="2400" dirty="0"/>
          </a:p>
          <a:p>
            <a:pPr marL="800100" lvl="1" indent="-342900">
              <a:buFont typeface="Courier New" panose="02070309020205020404" pitchFamily="49" charset="0"/>
              <a:buChar char="o"/>
            </a:pPr>
            <a:endParaRPr lang="en-AU" sz="2400" dirty="0"/>
          </a:p>
          <a:p>
            <a:pPr lvl="1"/>
            <a:endParaRPr lang="en-AU" sz="2400" dirty="0"/>
          </a:p>
          <a:p>
            <a:pPr marL="285750" indent="-285750">
              <a:buFont typeface="Wingdings" pitchFamily="2" charset="2"/>
              <a:buChar char="q"/>
            </a:pPr>
            <a:r>
              <a:rPr lang="en-AU" sz="2400" dirty="0">
                <a:solidFill>
                  <a:schemeClr val="tx1"/>
                </a:solidFill>
              </a:rPr>
              <a:t>Linux server with </a:t>
            </a:r>
            <a:r>
              <a:rPr lang="en-AU" sz="2400" dirty="0">
                <a:solidFill>
                  <a:srgbClr val="FF0000"/>
                </a:solidFill>
              </a:rPr>
              <a:t>512GB</a:t>
            </a:r>
            <a:r>
              <a:rPr lang="en-AU" sz="2400" dirty="0">
                <a:solidFill>
                  <a:schemeClr val="tx1"/>
                </a:solidFill>
              </a:rPr>
              <a:t> memory, 16 cores</a:t>
            </a:r>
          </a:p>
          <a:p>
            <a:pPr marL="285750" indent="-285750">
              <a:buFont typeface="Wingdings" pitchFamily="2" charset="2"/>
              <a:buChar char="q"/>
            </a:pPr>
            <a:r>
              <a:rPr lang="en-AU" sz="2400" dirty="0"/>
              <a:t>Time budget: </a:t>
            </a:r>
            <a:r>
              <a:rPr lang="en-AU" sz="2400" dirty="0">
                <a:solidFill>
                  <a:srgbClr val="FF0000"/>
                </a:solidFill>
              </a:rPr>
              <a:t>12 hours</a:t>
            </a:r>
            <a:endParaRPr lang="en-AU" sz="2400" dirty="0"/>
          </a:p>
          <a:p>
            <a:pPr marL="342900" indent="-342900">
              <a:buFont typeface="Wingdings" pitchFamily="2" charset="2"/>
              <a:buChar char="q"/>
            </a:pPr>
            <a:r>
              <a:rPr lang="en-US" sz="2600" dirty="0">
                <a:solidFill>
                  <a:schemeClr val="tx1"/>
                </a:solidFill>
              </a:rPr>
              <a:t>Metrics</a:t>
            </a:r>
          </a:p>
          <a:p>
            <a:pPr marL="800100" lvl="1" indent="-342900">
              <a:lnSpc>
                <a:spcPct val="150000"/>
              </a:lnSpc>
              <a:buFont typeface="Courier New" panose="02070309020205020404" pitchFamily="49" charset="0"/>
              <a:buChar char="o"/>
            </a:pPr>
            <a:r>
              <a:rPr lang="en-US" sz="2400" dirty="0"/>
              <a:t>Efficiency: </a:t>
            </a:r>
            <a:r>
              <a:rPr lang="en-US" sz="2400" i="1" dirty="0"/>
              <a:t>analysis time</a:t>
            </a:r>
          </a:p>
          <a:p>
            <a:pPr marL="800100" lvl="1" indent="-342900">
              <a:lnSpc>
                <a:spcPct val="150000"/>
              </a:lnSpc>
              <a:buFont typeface="Courier New" panose="02070309020205020404" pitchFamily="49" charset="0"/>
              <a:buChar char="o"/>
            </a:pPr>
            <a:r>
              <a:rPr lang="en-US" sz="2400" dirty="0">
                <a:solidFill>
                  <a:schemeClr val="tx1"/>
                </a:solidFill>
              </a:rPr>
              <a:t>Precision: </a:t>
            </a:r>
            <a:r>
              <a:rPr lang="en-US" sz="2400" i="1" dirty="0">
                <a:solidFill>
                  <a:schemeClr val="tx1"/>
                </a:solidFill>
              </a:rPr>
              <a:t>#fail-casts, #reachable, #call-edges, #poly-calls</a:t>
            </a:r>
          </a:p>
        </p:txBody>
      </p:sp>
      <p:pic>
        <p:nvPicPr>
          <p:cNvPr id="1026" name="Picture 2" descr="Text&#10;&#10;Description automatically generated">
            <a:extLst>
              <a:ext uri="{FF2B5EF4-FFF2-40B4-BE49-F238E27FC236}">
                <a16:creationId xmlns:a16="http://schemas.microsoft.com/office/drawing/2014/main" id="{F4EAB90A-E557-BA9A-9D79-248AF7E64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0720" y="2012441"/>
            <a:ext cx="2852773" cy="6288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ue and orange coffee cup&#10;&#10;Description automatically generated">
            <a:extLst>
              <a:ext uri="{FF2B5EF4-FFF2-40B4-BE49-F238E27FC236}">
                <a16:creationId xmlns:a16="http://schemas.microsoft.com/office/drawing/2014/main" id="{DC10A8DB-34AB-2E3E-99A4-EDC60E017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675" y="2855642"/>
            <a:ext cx="628838" cy="628838"/>
          </a:xfrm>
          <a:prstGeom prst="rect">
            <a:avLst/>
          </a:prstGeom>
        </p:spPr>
      </p:pic>
      <p:pic>
        <p:nvPicPr>
          <p:cNvPr id="1028" name="Picture 4" descr="Text&#10;&#10;Description automatically generated with low confidence">
            <a:extLst>
              <a:ext uri="{FF2B5EF4-FFF2-40B4-BE49-F238E27FC236}">
                <a16:creationId xmlns:a16="http://schemas.microsoft.com/office/drawing/2014/main" id="{B78FB321-13B5-244F-CAB1-1120FCF2C2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7073" y="3170061"/>
            <a:ext cx="2197100" cy="825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picture containing text&#10;&#10;Description automatically generated">
            <a:extLst>
              <a:ext uri="{FF2B5EF4-FFF2-40B4-BE49-F238E27FC236}">
                <a16:creationId xmlns:a16="http://schemas.microsoft.com/office/drawing/2014/main" id="{01FC07FF-9CB0-DBFB-0BAA-21F6FEF42D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4600" y="3151011"/>
            <a:ext cx="1003300" cy="8636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3408258-E575-4985-5B95-07E90EEE90AE}"/>
              </a:ext>
            </a:extLst>
          </p:cNvPr>
          <p:cNvSpPr txBox="1"/>
          <p:nvPr/>
        </p:nvSpPr>
        <p:spPr>
          <a:xfrm>
            <a:off x="4585567" y="3995561"/>
            <a:ext cx="742651" cy="369332"/>
          </a:xfrm>
          <a:prstGeom prst="rect">
            <a:avLst/>
          </a:prstGeom>
          <a:noFill/>
        </p:spPr>
        <p:txBody>
          <a:bodyPr wrap="square">
            <a:spAutoFit/>
          </a:bodyPr>
          <a:lstStyle/>
          <a:p>
            <a:r>
              <a:rPr lang="en-AU" b="0" i="0" dirty="0">
                <a:solidFill>
                  <a:srgbClr val="000000"/>
                </a:solidFill>
                <a:effectLst/>
                <a:latin typeface="Times"/>
              </a:rPr>
              <a:t> JPC</a:t>
            </a:r>
            <a:endParaRPr lang="en-US" dirty="0"/>
          </a:p>
        </p:txBody>
      </p:sp>
      <p:sp>
        <p:nvSpPr>
          <p:cNvPr id="2" name="TextBox 1">
            <a:extLst>
              <a:ext uri="{FF2B5EF4-FFF2-40B4-BE49-F238E27FC236}">
                <a16:creationId xmlns:a16="http://schemas.microsoft.com/office/drawing/2014/main" id="{574723F0-C1DC-48F6-24AC-DB7D02B7E02E}"/>
              </a:ext>
            </a:extLst>
          </p:cNvPr>
          <p:cNvSpPr txBox="1"/>
          <p:nvPr/>
        </p:nvSpPr>
        <p:spPr>
          <a:xfrm>
            <a:off x="6230768" y="3465402"/>
            <a:ext cx="742651" cy="369332"/>
          </a:xfrm>
          <a:prstGeom prst="rect">
            <a:avLst/>
          </a:prstGeom>
          <a:noFill/>
        </p:spPr>
        <p:txBody>
          <a:bodyPr wrap="square">
            <a:spAutoFit/>
          </a:bodyPr>
          <a:lstStyle/>
          <a:p>
            <a:r>
              <a:rPr lang="en-AU" b="0" i="0" dirty="0">
                <a:solidFill>
                  <a:srgbClr val="000000"/>
                </a:solidFill>
                <a:effectLst/>
                <a:latin typeface="Times"/>
              </a:rPr>
              <a:t> JREs</a:t>
            </a:r>
            <a:endParaRPr lang="en-US" dirty="0"/>
          </a:p>
        </p:txBody>
      </p:sp>
    </p:spTree>
    <p:extLst>
      <p:ext uri="{BB962C8B-B14F-4D97-AF65-F5344CB8AC3E}">
        <p14:creationId xmlns:p14="http://schemas.microsoft.com/office/powerpoint/2010/main" val="2744090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28</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Evaluation: </a:t>
            </a:r>
            <a:r>
              <a:rPr lang="en-AU" altLang="zh-CN" sz="3600">
                <a:solidFill>
                  <a:srgbClr val="0070C0"/>
                </a:solidFill>
                <a:latin typeface="Microsoft YaHei" panose="020B0503020204020204" pitchFamily="34" charset="-122"/>
                <a:ea typeface="Microsoft YaHei" panose="020B0503020204020204" pitchFamily="34" charset="-122"/>
              </a:rPr>
              <a:t>Objects Identification</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55" name="TextBox 54">
            <a:extLst>
              <a:ext uri="{FF2B5EF4-FFF2-40B4-BE49-F238E27FC236}">
                <a16:creationId xmlns:a16="http://schemas.microsoft.com/office/drawing/2014/main" id="{CFD0604E-665A-3EEF-9323-3BA2CFFFDCED}"/>
              </a:ext>
            </a:extLst>
          </p:cNvPr>
          <p:cNvSpPr txBox="1"/>
          <p:nvPr/>
        </p:nvSpPr>
        <p:spPr>
          <a:xfrm>
            <a:off x="303157" y="1033349"/>
            <a:ext cx="8532835" cy="492443"/>
          </a:xfrm>
          <a:prstGeom prst="rect">
            <a:avLst/>
          </a:prstGeom>
          <a:noFill/>
        </p:spPr>
        <p:txBody>
          <a:bodyPr wrap="square">
            <a:spAutoFit/>
          </a:bodyPr>
          <a:lstStyle/>
          <a:p>
            <a:pPr marL="285750" indent="-285750">
              <a:buFont typeface="Wingdings" pitchFamily="2" charset="2"/>
              <a:buChar char="q"/>
            </a:pPr>
            <a:r>
              <a:rPr lang="en-AU" sz="2600" dirty="0"/>
              <a:t>C</a:t>
            </a:r>
            <a:r>
              <a:rPr lang="en-AU" sz="2600" dirty="0">
                <a:solidFill>
                  <a:schemeClr val="tx1"/>
                </a:solidFill>
              </a:rPr>
              <a:t>ontainers:</a:t>
            </a:r>
            <a:r>
              <a:rPr lang="en-AU" sz="2600" dirty="0">
                <a:solidFill>
                  <a:srgbClr val="FF0000"/>
                </a:solidFill>
              </a:rPr>
              <a:t> 26.6%</a:t>
            </a:r>
            <a:r>
              <a:rPr lang="en-AU" sz="2600" dirty="0">
                <a:solidFill>
                  <a:schemeClr val="tx1"/>
                </a:solidFill>
              </a:rPr>
              <a:t>, context-dependent objects:</a:t>
            </a:r>
            <a:r>
              <a:rPr lang="en-AU" sz="2600" dirty="0">
                <a:solidFill>
                  <a:srgbClr val="FF0000"/>
                </a:solidFill>
              </a:rPr>
              <a:t> 7.6%</a:t>
            </a:r>
            <a:endParaRPr lang="en-AU" sz="2600" dirty="0"/>
          </a:p>
        </p:txBody>
      </p:sp>
      <p:pic>
        <p:nvPicPr>
          <p:cNvPr id="8" name="Picture 7">
            <a:extLst>
              <a:ext uri="{FF2B5EF4-FFF2-40B4-BE49-F238E27FC236}">
                <a16:creationId xmlns:a16="http://schemas.microsoft.com/office/drawing/2014/main" id="{0D811A7B-4260-0FF4-B114-5E4A76774A38}"/>
              </a:ext>
            </a:extLst>
          </p:cNvPr>
          <p:cNvPicPr>
            <a:picLocks noChangeAspect="1"/>
          </p:cNvPicPr>
          <p:nvPr/>
        </p:nvPicPr>
        <p:blipFill rotWithShape="1">
          <a:blip r:embed="rId3">
            <a:extLst>
              <a:ext uri="{28A0092B-C50C-407E-A947-70E740481C1C}">
                <a14:useLocalDpi xmlns:a14="http://schemas.microsoft.com/office/drawing/2010/main" val="0"/>
              </a:ext>
            </a:extLst>
          </a:blip>
          <a:srcRect l="7926" r="9597"/>
          <a:stretch/>
        </p:blipFill>
        <p:spPr>
          <a:xfrm>
            <a:off x="533253" y="1533514"/>
            <a:ext cx="8343440" cy="2018112"/>
          </a:xfrm>
          <a:prstGeom prst="rect">
            <a:avLst/>
          </a:prstGeom>
        </p:spPr>
      </p:pic>
    </p:spTree>
    <p:extLst>
      <p:ext uri="{BB962C8B-B14F-4D97-AF65-F5344CB8AC3E}">
        <p14:creationId xmlns:p14="http://schemas.microsoft.com/office/powerpoint/2010/main" val="796985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29</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Evaluation: </a:t>
            </a:r>
            <a:r>
              <a:rPr lang="en-AU" altLang="zh-CN" sz="3600">
                <a:solidFill>
                  <a:srgbClr val="0070C0"/>
                </a:solidFill>
                <a:latin typeface="Microsoft YaHei" panose="020B0503020204020204" pitchFamily="34" charset="-122"/>
                <a:ea typeface="Microsoft YaHei" panose="020B0503020204020204" pitchFamily="34" charset="-122"/>
              </a:rPr>
              <a:t>Objects Identification</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55" name="TextBox 54">
            <a:extLst>
              <a:ext uri="{FF2B5EF4-FFF2-40B4-BE49-F238E27FC236}">
                <a16:creationId xmlns:a16="http://schemas.microsoft.com/office/drawing/2014/main" id="{CFD0604E-665A-3EEF-9323-3BA2CFFFDCED}"/>
              </a:ext>
            </a:extLst>
          </p:cNvPr>
          <p:cNvSpPr txBox="1"/>
          <p:nvPr/>
        </p:nvSpPr>
        <p:spPr>
          <a:xfrm>
            <a:off x="303157" y="1033349"/>
            <a:ext cx="8532835" cy="492443"/>
          </a:xfrm>
          <a:prstGeom prst="rect">
            <a:avLst/>
          </a:prstGeom>
          <a:noFill/>
        </p:spPr>
        <p:txBody>
          <a:bodyPr wrap="square">
            <a:spAutoFit/>
          </a:bodyPr>
          <a:lstStyle/>
          <a:p>
            <a:pPr marL="285750" indent="-285750">
              <a:buFont typeface="Wingdings" pitchFamily="2" charset="2"/>
              <a:buChar char="q"/>
            </a:pPr>
            <a:r>
              <a:rPr lang="en-AU" sz="2600" dirty="0"/>
              <a:t>C</a:t>
            </a:r>
            <a:r>
              <a:rPr lang="en-AU" sz="2600" dirty="0">
                <a:solidFill>
                  <a:schemeClr val="tx1"/>
                </a:solidFill>
              </a:rPr>
              <a:t>ontainers:</a:t>
            </a:r>
            <a:r>
              <a:rPr lang="en-AU" sz="2600" dirty="0">
                <a:solidFill>
                  <a:srgbClr val="FF0000"/>
                </a:solidFill>
              </a:rPr>
              <a:t> 26.6%</a:t>
            </a:r>
            <a:r>
              <a:rPr lang="en-AU" sz="2600" dirty="0">
                <a:solidFill>
                  <a:schemeClr val="tx1"/>
                </a:solidFill>
              </a:rPr>
              <a:t>, context-dependent objects:</a:t>
            </a:r>
            <a:r>
              <a:rPr lang="en-AU" sz="2600" dirty="0">
                <a:solidFill>
                  <a:srgbClr val="FF0000"/>
                </a:solidFill>
              </a:rPr>
              <a:t> 7.6%</a:t>
            </a:r>
            <a:endParaRPr lang="en-AU" sz="2600" dirty="0"/>
          </a:p>
        </p:txBody>
      </p:sp>
      <p:sp>
        <p:nvSpPr>
          <p:cNvPr id="4" name="TextBox 3">
            <a:extLst>
              <a:ext uri="{FF2B5EF4-FFF2-40B4-BE49-F238E27FC236}">
                <a16:creationId xmlns:a16="http://schemas.microsoft.com/office/drawing/2014/main" id="{8BC609AD-44CE-6A7A-D908-A47D9866129A}"/>
              </a:ext>
            </a:extLst>
          </p:cNvPr>
          <p:cNvSpPr txBox="1"/>
          <p:nvPr/>
        </p:nvSpPr>
        <p:spPr>
          <a:xfrm>
            <a:off x="303157" y="3573540"/>
            <a:ext cx="8532834" cy="892552"/>
          </a:xfrm>
          <a:prstGeom prst="rect">
            <a:avLst/>
          </a:prstGeom>
          <a:noFill/>
        </p:spPr>
        <p:txBody>
          <a:bodyPr wrap="square">
            <a:spAutoFit/>
          </a:bodyPr>
          <a:lstStyle/>
          <a:p>
            <a:pPr marL="342900" indent="-342900">
              <a:buFont typeface="Wingdings" pitchFamily="2" charset="2"/>
              <a:buChar char="q"/>
            </a:pPr>
            <a:r>
              <a:rPr lang="en-US" sz="2600" dirty="0"/>
              <a:t>I</a:t>
            </a:r>
            <a:r>
              <a:rPr lang="en-US" sz="2600" dirty="0">
                <a:solidFill>
                  <a:schemeClr val="tx1"/>
                </a:solidFill>
              </a:rPr>
              <a:t>nner containers:</a:t>
            </a:r>
            <a:r>
              <a:rPr lang="en-US" sz="2400" dirty="0">
                <a:solidFill>
                  <a:schemeClr val="tx1"/>
                </a:solidFill>
              </a:rPr>
              <a:t> </a:t>
            </a:r>
            <a:r>
              <a:rPr lang="en-US" sz="2600" dirty="0">
                <a:solidFill>
                  <a:srgbClr val="FF0000"/>
                </a:solidFill>
              </a:rPr>
              <a:t>4.8%</a:t>
            </a:r>
            <a:r>
              <a:rPr lang="en-US" sz="2600" dirty="0">
                <a:solidFill>
                  <a:schemeClr val="tx1"/>
                </a:solidFill>
              </a:rPr>
              <a:t> , factory-created containers:</a:t>
            </a:r>
            <a:r>
              <a:rPr lang="en-US" sz="2600" dirty="0">
                <a:solidFill>
                  <a:srgbClr val="FF0000"/>
                </a:solidFill>
              </a:rPr>
              <a:t> 1.2%</a:t>
            </a:r>
            <a:r>
              <a:rPr lang="en-US" sz="2600" dirty="0">
                <a:solidFill>
                  <a:schemeClr val="tx1"/>
                </a:solidFill>
              </a:rPr>
              <a:t>,  container wrappers:</a:t>
            </a:r>
            <a:r>
              <a:rPr lang="en-US" sz="2600" dirty="0">
                <a:solidFill>
                  <a:srgbClr val="FF0000"/>
                </a:solidFill>
              </a:rPr>
              <a:t> 1.7%</a:t>
            </a:r>
            <a:endParaRPr lang="en-US" sz="2600" dirty="0">
              <a:solidFill>
                <a:schemeClr val="tx1"/>
              </a:solidFill>
            </a:endParaRPr>
          </a:p>
        </p:txBody>
      </p:sp>
      <p:pic>
        <p:nvPicPr>
          <p:cNvPr id="8" name="Picture 7">
            <a:extLst>
              <a:ext uri="{FF2B5EF4-FFF2-40B4-BE49-F238E27FC236}">
                <a16:creationId xmlns:a16="http://schemas.microsoft.com/office/drawing/2014/main" id="{0D811A7B-4260-0FF4-B114-5E4A76774A38}"/>
              </a:ext>
            </a:extLst>
          </p:cNvPr>
          <p:cNvPicPr>
            <a:picLocks noChangeAspect="1"/>
          </p:cNvPicPr>
          <p:nvPr/>
        </p:nvPicPr>
        <p:blipFill rotWithShape="1">
          <a:blip r:embed="rId3">
            <a:extLst>
              <a:ext uri="{28A0092B-C50C-407E-A947-70E740481C1C}">
                <a14:useLocalDpi xmlns:a14="http://schemas.microsoft.com/office/drawing/2010/main" val="0"/>
              </a:ext>
            </a:extLst>
          </a:blip>
          <a:srcRect l="7926" r="9597"/>
          <a:stretch/>
        </p:blipFill>
        <p:spPr>
          <a:xfrm>
            <a:off x="533253" y="1533514"/>
            <a:ext cx="8343440" cy="2018112"/>
          </a:xfrm>
          <a:prstGeom prst="rect">
            <a:avLst/>
          </a:prstGeom>
        </p:spPr>
      </p:pic>
      <p:pic>
        <p:nvPicPr>
          <p:cNvPr id="11" name="Picture 10">
            <a:extLst>
              <a:ext uri="{FF2B5EF4-FFF2-40B4-BE49-F238E27FC236}">
                <a16:creationId xmlns:a16="http://schemas.microsoft.com/office/drawing/2014/main" id="{2C6ED3CF-60A2-B008-8068-8FF18B24B8B1}"/>
              </a:ext>
            </a:extLst>
          </p:cNvPr>
          <p:cNvPicPr>
            <a:picLocks noChangeAspect="1"/>
          </p:cNvPicPr>
          <p:nvPr/>
        </p:nvPicPr>
        <p:blipFill rotWithShape="1">
          <a:blip r:embed="rId4">
            <a:extLst>
              <a:ext uri="{28A0092B-C50C-407E-A947-70E740481C1C}">
                <a14:useLocalDpi xmlns:a14="http://schemas.microsoft.com/office/drawing/2010/main" val="0"/>
              </a:ext>
            </a:extLst>
          </a:blip>
          <a:srcRect l="8916" r="9722"/>
          <a:stretch/>
        </p:blipFill>
        <p:spPr>
          <a:xfrm>
            <a:off x="571753" y="4452662"/>
            <a:ext cx="8341241" cy="2045218"/>
          </a:xfrm>
          <a:prstGeom prst="rect">
            <a:avLst/>
          </a:prstGeom>
        </p:spPr>
      </p:pic>
    </p:spTree>
    <p:extLst>
      <p:ext uri="{BB962C8B-B14F-4D97-AF65-F5344CB8AC3E}">
        <p14:creationId xmlns:p14="http://schemas.microsoft.com/office/powerpoint/2010/main" val="3473183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3</a:t>
            </a:r>
          </a:p>
        </p:txBody>
      </p:sp>
      <p:sp>
        <p:nvSpPr>
          <p:cNvPr id="9" name="Rectangle 8">
            <a:extLst>
              <a:ext uri="{FF2B5EF4-FFF2-40B4-BE49-F238E27FC236}">
                <a16:creationId xmlns:a16="http://schemas.microsoft.com/office/drawing/2014/main" id="{6F0C030E-BB42-8E59-8839-7A5DD8761B58}"/>
              </a:ext>
            </a:extLst>
          </p:cNvPr>
          <p:cNvSpPr/>
          <p:nvPr/>
        </p:nvSpPr>
        <p:spPr>
          <a:xfrm>
            <a:off x="0" y="-2"/>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3600" dirty="0">
                <a:solidFill>
                  <a:srgbClr val="0070C0"/>
                </a:solidFill>
                <a:latin typeface="Microsoft YaHei" panose="020B0503020204020204" pitchFamily="34" charset="-122"/>
                <a:ea typeface="Microsoft YaHei" panose="020B0503020204020204" pitchFamily="34" charset="-122"/>
              </a:rPr>
              <a:t>Pointer</a:t>
            </a:r>
            <a:r>
              <a:rPr lang="zh-CN" altLang="en-US" sz="3600" dirty="0">
                <a:solidFill>
                  <a:srgbClr val="0070C0"/>
                </a:solidFill>
                <a:latin typeface="Microsoft YaHei" panose="020B0503020204020204" pitchFamily="34" charset="-122"/>
                <a:ea typeface="Microsoft YaHei" panose="020B0503020204020204" pitchFamily="34" charset="-122"/>
              </a:rPr>
              <a:t> </a:t>
            </a:r>
            <a:r>
              <a:rPr lang="en-US" altLang="zh-CN" sz="3600" dirty="0">
                <a:solidFill>
                  <a:srgbClr val="0070C0"/>
                </a:solidFill>
                <a:latin typeface="Microsoft YaHei" panose="020B0503020204020204" pitchFamily="34" charset="-122"/>
                <a:ea typeface="Microsoft YaHei" panose="020B0503020204020204" pitchFamily="34" charset="-122"/>
              </a:rPr>
              <a:t>Analysis</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2" name="TextBox 1">
            <a:extLst>
              <a:ext uri="{FF2B5EF4-FFF2-40B4-BE49-F238E27FC236}">
                <a16:creationId xmlns:a16="http://schemas.microsoft.com/office/drawing/2014/main" id="{BAD877C8-C667-B467-0B68-B8C8C1C5A5B7}"/>
              </a:ext>
            </a:extLst>
          </p:cNvPr>
          <p:cNvSpPr txBox="1"/>
          <p:nvPr/>
        </p:nvSpPr>
        <p:spPr>
          <a:xfrm>
            <a:off x="284279" y="965556"/>
            <a:ext cx="8726556" cy="4739759"/>
          </a:xfrm>
          <a:prstGeom prst="rect">
            <a:avLst/>
          </a:prstGeom>
          <a:noFill/>
        </p:spPr>
        <p:txBody>
          <a:bodyPr wrap="square" rtlCol="0">
            <a:spAutoFit/>
          </a:bodyPr>
          <a:lstStyle/>
          <a:p>
            <a:pPr marL="285750" indent="-285750">
              <a:buFont typeface="Wingdings" pitchFamily="2" charset="2"/>
              <a:buChar char="q"/>
            </a:pPr>
            <a:r>
              <a:rPr lang="en-AU" sz="2600" dirty="0"/>
              <a:t>Programs (in C/C++/Java, …) are full of </a:t>
            </a:r>
            <a:r>
              <a:rPr lang="en-AU" sz="2600" b="1" dirty="0"/>
              <a:t>pointers</a:t>
            </a:r>
            <a:r>
              <a:rPr lang="en-AU" sz="2600" dirty="0"/>
              <a:t> or </a:t>
            </a:r>
            <a:r>
              <a:rPr lang="en-AU" sz="2600" b="1" dirty="0"/>
              <a:t>references</a:t>
            </a:r>
          </a:p>
          <a:p>
            <a:pPr marL="285750" indent="-285750">
              <a:buFont typeface="Wingdings" pitchFamily="2" charset="2"/>
              <a:buChar char="q"/>
            </a:pPr>
            <a:r>
              <a:rPr lang="en-AU" sz="2600" dirty="0"/>
              <a:t>Answer</a:t>
            </a:r>
            <a:r>
              <a:rPr lang="zh-CN" altLang="en-US" sz="2600" dirty="0"/>
              <a:t> </a:t>
            </a:r>
            <a:r>
              <a:rPr lang="en-AU" altLang="zh-CN" sz="2600" dirty="0"/>
              <a:t>the </a:t>
            </a:r>
            <a:r>
              <a:rPr lang="en-US" altLang="zh-CN" sz="2600" dirty="0"/>
              <a:t>following two problems</a:t>
            </a:r>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pPr marL="285750" indent="-285750">
              <a:buFont typeface="Wingdings" pitchFamily="2" charset="2"/>
              <a:buChar char="q"/>
            </a:pPr>
            <a:r>
              <a:rPr lang="en-US" sz="2600" dirty="0"/>
              <a:t>Foundation of many Static Program Analysis</a:t>
            </a:r>
          </a:p>
          <a:p>
            <a:pPr marL="285750" indent="-285750">
              <a:buFont typeface="Wingdings" pitchFamily="2" charset="2"/>
              <a:buChar char="q"/>
            </a:pPr>
            <a:endParaRPr lang="en-US" altLang="zh-CN" dirty="0"/>
          </a:p>
          <a:p>
            <a:pPr marL="285750" indent="-285750">
              <a:buFont typeface="Wingdings" pitchFamily="2" charset="2"/>
              <a:buChar char="q"/>
            </a:pPr>
            <a:endParaRPr lang="en-US" altLang="zh-CN" dirty="0"/>
          </a:p>
          <a:p>
            <a:endParaRPr lang="en-US" altLang="zh-CN" dirty="0"/>
          </a:p>
          <a:p>
            <a:pPr marL="285750" indent="-285750">
              <a:buFont typeface="Wingdings" pitchFamily="2" charset="2"/>
              <a:buChar char="q"/>
            </a:pPr>
            <a:r>
              <a:rPr lang="en-US" altLang="zh-CN" sz="2600" dirty="0"/>
              <a:t>Implementations in many popular frameworks</a:t>
            </a: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graphicFrame>
        <p:nvGraphicFramePr>
          <p:cNvPr id="4" name="Table 5">
            <a:extLst>
              <a:ext uri="{FF2B5EF4-FFF2-40B4-BE49-F238E27FC236}">
                <a16:creationId xmlns:a16="http://schemas.microsoft.com/office/drawing/2014/main" id="{565E5BFF-EDB9-DE2B-9657-D24D9F828D1E}"/>
              </a:ext>
            </a:extLst>
          </p:cNvPr>
          <p:cNvGraphicFramePr>
            <a:graphicFrameLocks noGrp="1"/>
          </p:cNvGraphicFramePr>
          <p:nvPr/>
        </p:nvGraphicFramePr>
        <p:xfrm>
          <a:off x="1263918" y="1900870"/>
          <a:ext cx="1396753" cy="1463040"/>
        </p:xfrm>
        <a:graphic>
          <a:graphicData uri="http://schemas.openxmlformats.org/drawingml/2006/table">
            <a:tbl>
              <a:tblPr firstRow="1" bandRow="1">
                <a:tableStyleId>{5940675A-B579-460E-94D1-54222C63F5DA}</a:tableStyleId>
              </a:tblPr>
              <a:tblGrid>
                <a:gridCol w="1396753">
                  <a:extLst>
                    <a:ext uri="{9D8B030D-6E8A-4147-A177-3AD203B41FA5}">
                      <a16:colId xmlns:a16="http://schemas.microsoft.com/office/drawing/2014/main" val="703148558"/>
                    </a:ext>
                  </a:extLst>
                </a:gridCol>
              </a:tblGrid>
              <a:tr h="315388">
                <a:tc>
                  <a:txBody>
                    <a:bodyPr/>
                    <a:lstStyle/>
                    <a:p>
                      <a:endParaRPr lang="en-US"/>
                    </a:p>
                  </a:txBody>
                  <a:tcPr>
                    <a:solidFill>
                      <a:schemeClr val="accent2">
                        <a:lumMod val="40000"/>
                        <a:lumOff val="60000"/>
                      </a:schemeClr>
                    </a:solidFill>
                  </a:tcPr>
                </a:tc>
                <a:extLst>
                  <a:ext uri="{0D108BD9-81ED-4DB2-BD59-A6C34878D82A}">
                    <a16:rowId xmlns:a16="http://schemas.microsoft.com/office/drawing/2014/main" val="2465173938"/>
                  </a:ext>
                </a:extLst>
              </a:tr>
              <a:tr h="315388">
                <a:tc>
                  <a:txBody>
                    <a:bodyPr/>
                    <a:lstStyle/>
                    <a:p>
                      <a:endParaRPr lang="en-US"/>
                    </a:p>
                  </a:txBody>
                  <a:tcPr>
                    <a:solidFill>
                      <a:schemeClr val="accent2">
                        <a:lumMod val="40000"/>
                        <a:lumOff val="60000"/>
                      </a:schemeClr>
                    </a:solidFill>
                  </a:tcPr>
                </a:tc>
                <a:extLst>
                  <a:ext uri="{0D108BD9-81ED-4DB2-BD59-A6C34878D82A}">
                    <a16:rowId xmlns:a16="http://schemas.microsoft.com/office/drawing/2014/main" val="346237802"/>
                  </a:ext>
                </a:extLst>
              </a:tr>
              <a:tr h="315388">
                <a:tc>
                  <a:txBody>
                    <a:bodyPr/>
                    <a:lstStyle/>
                    <a:p>
                      <a:endParaRPr lang="en-US"/>
                    </a:p>
                  </a:txBody>
                  <a:tcPr>
                    <a:solidFill>
                      <a:schemeClr val="accent2">
                        <a:lumMod val="40000"/>
                        <a:lumOff val="60000"/>
                      </a:schemeClr>
                    </a:solidFill>
                  </a:tcPr>
                </a:tc>
                <a:extLst>
                  <a:ext uri="{0D108BD9-81ED-4DB2-BD59-A6C34878D82A}">
                    <a16:rowId xmlns:a16="http://schemas.microsoft.com/office/drawing/2014/main" val="2123710828"/>
                  </a:ext>
                </a:extLst>
              </a:tr>
              <a:tr h="230090">
                <a:tc>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val="3388164218"/>
                  </a:ext>
                </a:extLst>
              </a:tr>
            </a:tbl>
          </a:graphicData>
        </a:graphic>
      </p:graphicFrame>
      <p:graphicFrame>
        <p:nvGraphicFramePr>
          <p:cNvPr id="6" name="Table 5">
            <a:extLst>
              <a:ext uri="{FF2B5EF4-FFF2-40B4-BE49-F238E27FC236}">
                <a16:creationId xmlns:a16="http://schemas.microsoft.com/office/drawing/2014/main" id="{91CE901B-6E76-8740-6EBB-D766E8808EC9}"/>
              </a:ext>
            </a:extLst>
          </p:cNvPr>
          <p:cNvGraphicFramePr>
            <a:graphicFrameLocks noGrp="1"/>
          </p:cNvGraphicFramePr>
          <p:nvPr/>
        </p:nvGraphicFramePr>
        <p:xfrm>
          <a:off x="5262479" y="1928958"/>
          <a:ext cx="1396753" cy="1464033"/>
        </p:xfrm>
        <a:graphic>
          <a:graphicData uri="http://schemas.openxmlformats.org/drawingml/2006/table">
            <a:tbl>
              <a:tblPr firstRow="1" bandRow="1">
                <a:tableStyleId>{5940675A-B579-460E-94D1-54222C63F5DA}</a:tableStyleId>
              </a:tblPr>
              <a:tblGrid>
                <a:gridCol w="1396753">
                  <a:extLst>
                    <a:ext uri="{9D8B030D-6E8A-4147-A177-3AD203B41FA5}">
                      <a16:colId xmlns:a16="http://schemas.microsoft.com/office/drawing/2014/main" val="703148558"/>
                    </a:ext>
                  </a:extLst>
                </a:gridCol>
              </a:tblGrid>
              <a:tr h="315388">
                <a:tc>
                  <a:txBody>
                    <a:bodyPr/>
                    <a:lstStyle/>
                    <a:p>
                      <a:endParaRPr lang="en-US">
                        <a:solidFill>
                          <a:schemeClr val="accent1">
                            <a:lumMod val="20000"/>
                            <a:lumOff val="80000"/>
                          </a:schemeClr>
                        </a:solidFill>
                      </a:endParaRPr>
                    </a:p>
                  </a:txBody>
                  <a:tcPr>
                    <a:solidFill>
                      <a:schemeClr val="accent2">
                        <a:lumMod val="40000"/>
                        <a:lumOff val="60000"/>
                      </a:schemeClr>
                    </a:solidFill>
                  </a:tcPr>
                </a:tc>
                <a:extLst>
                  <a:ext uri="{0D108BD9-81ED-4DB2-BD59-A6C34878D82A}">
                    <a16:rowId xmlns:a16="http://schemas.microsoft.com/office/drawing/2014/main" val="2465173938"/>
                  </a:ext>
                </a:extLst>
              </a:tr>
              <a:tr h="315388">
                <a:tc>
                  <a:txBody>
                    <a:bodyPr/>
                    <a:lstStyle/>
                    <a:p>
                      <a:endParaRPr lang="en-US" dirty="0">
                        <a:solidFill>
                          <a:schemeClr val="accent1">
                            <a:lumMod val="20000"/>
                            <a:lumOff val="80000"/>
                          </a:schemeClr>
                        </a:solidFill>
                      </a:endParaRPr>
                    </a:p>
                  </a:txBody>
                  <a:tcPr>
                    <a:solidFill>
                      <a:schemeClr val="accent2">
                        <a:lumMod val="40000"/>
                        <a:lumOff val="60000"/>
                      </a:schemeClr>
                    </a:solidFill>
                  </a:tcPr>
                </a:tc>
                <a:extLst>
                  <a:ext uri="{0D108BD9-81ED-4DB2-BD59-A6C34878D82A}">
                    <a16:rowId xmlns:a16="http://schemas.microsoft.com/office/drawing/2014/main" val="346237802"/>
                  </a:ext>
                </a:extLst>
              </a:tr>
              <a:tr h="315388">
                <a:tc>
                  <a:txBody>
                    <a:bodyPr/>
                    <a:lstStyle/>
                    <a:p>
                      <a:endParaRPr lang="en-US" dirty="0">
                        <a:solidFill>
                          <a:schemeClr val="accent1">
                            <a:lumMod val="20000"/>
                            <a:lumOff val="80000"/>
                          </a:schemeClr>
                        </a:solidFill>
                      </a:endParaRPr>
                    </a:p>
                  </a:txBody>
                  <a:tcPr>
                    <a:solidFill>
                      <a:schemeClr val="accent2">
                        <a:lumMod val="40000"/>
                        <a:lumOff val="60000"/>
                      </a:schemeClr>
                    </a:solidFill>
                  </a:tcPr>
                </a:tc>
                <a:extLst>
                  <a:ext uri="{0D108BD9-81ED-4DB2-BD59-A6C34878D82A}">
                    <a16:rowId xmlns:a16="http://schemas.microsoft.com/office/drawing/2014/main" val="2809607722"/>
                  </a:ext>
                </a:extLst>
              </a:tr>
              <a:tr h="366753">
                <a:tc>
                  <a:txBody>
                    <a:bodyPr/>
                    <a:lstStyle/>
                    <a:p>
                      <a:endParaRPr lang="en-US" dirty="0">
                        <a:solidFill>
                          <a:schemeClr val="accent1">
                            <a:lumMod val="20000"/>
                            <a:lumOff val="80000"/>
                          </a:schemeClr>
                        </a:solidFill>
                      </a:endParaRPr>
                    </a:p>
                  </a:txBody>
                  <a:tcPr>
                    <a:solidFill>
                      <a:schemeClr val="accent2">
                        <a:lumMod val="40000"/>
                        <a:lumOff val="60000"/>
                      </a:schemeClr>
                    </a:solidFill>
                  </a:tcPr>
                </a:tc>
                <a:extLst>
                  <a:ext uri="{0D108BD9-81ED-4DB2-BD59-A6C34878D82A}">
                    <a16:rowId xmlns:a16="http://schemas.microsoft.com/office/drawing/2014/main" val="3388164218"/>
                  </a:ext>
                </a:extLst>
              </a:tr>
            </a:tbl>
          </a:graphicData>
        </a:graphic>
      </p:graphicFrame>
      <p:sp>
        <p:nvSpPr>
          <p:cNvPr id="8" name="TextBox 7">
            <a:extLst>
              <a:ext uri="{FF2B5EF4-FFF2-40B4-BE49-F238E27FC236}">
                <a16:creationId xmlns:a16="http://schemas.microsoft.com/office/drawing/2014/main" id="{D5BB8540-05C5-63F9-1302-EAB65752A524}"/>
              </a:ext>
            </a:extLst>
          </p:cNvPr>
          <p:cNvSpPr txBox="1"/>
          <p:nvPr/>
        </p:nvSpPr>
        <p:spPr>
          <a:xfrm>
            <a:off x="4342990" y="2508122"/>
            <a:ext cx="288862" cy="369332"/>
          </a:xfrm>
          <a:prstGeom prst="rect">
            <a:avLst/>
          </a:prstGeom>
          <a:noFill/>
        </p:spPr>
        <p:txBody>
          <a:bodyPr wrap="none" rtlCol="0">
            <a:spAutoFit/>
          </a:bodyPr>
          <a:lstStyle/>
          <a:p>
            <a:r>
              <a:rPr lang="en-US" i="1" dirty="0"/>
              <a:t>v</a:t>
            </a:r>
          </a:p>
        </p:txBody>
      </p:sp>
      <p:cxnSp>
        <p:nvCxnSpPr>
          <p:cNvPr id="11" name="Straight Arrow Connector 10">
            <a:extLst>
              <a:ext uri="{FF2B5EF4-FFF2-40B4-BE49-F238E27FC236}">
                <a16:creationId xmlns:a16="http://schemas.microsoft.com/office/drawing/2014/main" id="{3F14BAAF-9698-0170-4927-11D13B56AA1F}"/>
              </a:ext>
            </a:extLst>
          </p:cNvPr>
          <p:cNvCxnSpPr>
            <a:cxnSpLocks/>
            <a:stCxn id="8" idx="1"/>
          </p:cNvCxnSpPr>
          <p:nvPr/>
        </p:nvCxnSpPr>
        <p:spPr>
          <a:xfrm flipH="1" flipV="1">
            <a:off x="2698657" y="2431934"/>
            <a:ext cx="1644333" cy="26085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ACB07A6-4141-1CEC-33A6-23472BC8AD71}"/>
              </a:ext>
            </a:extLst>
          </p:cNvPr>
          <p:cNvCxnSpPr>
            <a:cxnSpLocks/>
          </p:cNvCxnSpPr>
          <p:nvPr/>
        </p:nvCxnSpPr>
        <p:spPr>
          <a:xfrm flipH="1">
            <a:off x="2691743" y="2745047"/>
            <a:ext cx="1613261" cy="33301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3F7605-29AC-4514-158A-2AC4DDBDCF93}"/>
              </a:ext>
            </a:extLst>
          </p:cNvPr>
          <p:cNvSpPr txBox="1"/>
          <p:nvPr/>
        </p:nvSpPr>
        <p:spPr>
          <a:xfrm>
            <a:off x="8193020" y="2124655"/>
            <a:ext cx="303288" cy="369332"/>
          </a:xfrm>
          <a:prstGeom prst="rect">
            <a:avLst/>
          </a:prstGeom>
          <a:noFill/>
        </p:spPr>
        <p:txBody>
          <a:bodyPr wrap="none" rtlCol="0">
            <a:spAutoFit/>
          </a:bodyPr>
          <a:lstStyle/>
          <a:p>
            <a:r>
              <a:rPr lang="en-US" i="1" dirty="0"/>
              <a:t>a</a:t>
            </a:r>
          </a:p>
        </p:txBody>
      </p:sp>
      <p:sp>
        <p:nvSpPr>
          <p:cNvPr id="16" name="TextBox 15">
            <a:extLst>
              <a:ext uri="{FF2B5EF4-FFF2-40B4-BE49-F238E27FC236}">
                <a16:creationId xmlns:a16="http://schemas.microsoft.com/office/drawing/2014/main" id="{7F9C7D9A-1328-74FB-CA36-005D19EB3F6F}"/>
              </a:ext>
            </a:extLst>
          </p:cNvPr>
          <p:cNvSpPr txBox="1"/>
          <p:nvPr/>
        </p:nvSpPr>
        <p:spPr>
          <a:xfrm>
            <a:off x="8011676" y="3021562"/>
            <a:ext cx="303288" cy="369332"/>
          </a:xfrm>
          <a:prstGeom prst="rect">
            <a:avLst/>
          </a:prstGeom>
          <a:noFill/>
        </p:spPr>
        <p:txBody>
          <a:bodyPr wrap="none" rtlCol="0">
            <a:spAutoFit/>
          </a:bodyPr>
          <a:lstStyle/>
          <a:p>
            <a:r>
              <a:rPr lang="en-US" i="1" dirty="0"/>
              <a:t>b</a:t>
            </a:r>
          </a:p>
        </p:txBody>
      </p:sp>
      <p:sp>
        <p:nvSpPr>
          <p:cNvPr id="17" name="TextBox 16">
            <a:extLst>
              <a:ext uri="{FF2B5EF4-FFF2-40B4-BE49-F238E27FC236}">
                <a16:creationId xmlns:a16="http://schemas.microsoft.com/office/drawing/2014/main" id="{611DD3DF-BD91-6F22-0D45-6D8DACF562A0}"/>
              </a:ext>
            </a:extLst>
          </p:cNvPr>
          <p:cNvSpPr txBox="1"/>
          <p:nvPr/>
        </p:nvSpPr>
        <p:spPr>
          <a:xfrm>
            <a:off x="1474243" y="1891644"/>
            <a:ext cx="976101" cy="369332"/>
          </a:xfrm>
          <a:prstGeom prst="rect">
            <a:avLst/>
          </a:prstGeom>
          <a:noFill/>
        </p:spPr>
        <p:txBody>
          <a:bodyPr wrap="none" rtlCol="0">
            <a:spAutoFit/>
          </a:bodyPr>
          <a:lstStyle/>
          <a:p>
            <a:r>
              <a:rPr lang="en-US" dirty="0"/>
              <a:t>memory</a:t>
            </a:r>
          </a:p>
        </p:txBody>
      </p:sp>
      <p:sp>
        <p:nvSpPr>
          <p:cNvPr id="18" name="TextBox 17">
            <a:extLst>
              <a:ext uri="{FF2B5EF4-FFF2-40B4-BE49-F238E27FC236}">
                <a16:creationId xmlns:a16="http://schemas.microsoft.com/office/drawing/2014/main" id="{DDB2A993-9D66-6462-7102-CDFDD502B8B1}"/>
              </a:ext>
            </a:extLst>
          </p:cNvPr>
          <p:cNvSpPr txBox="1"/>
          <p:nvPr/>
        </p:nvSpPr>
        <p:spPr>
          <a:xfrm>
            <a:off x="5472804" y="1933191"/>
            <a:ext cx="976101" cy="369332"/>
          </a:xfrm>
          <a:prstGeom prst="rect">
            <a:avLst/>
          </a:prstGeom>
          <a:noFill/>
        </p:spPr>
        <p:txBody>
          <a:bodyPr wrap="none" rtlCol="0">
            <a:spAutoFit/>
          </a:bodyPr>
          <a:lstStyle/>
          <a:p>
            <a:r>
              <a:rPr lang="en-US" dirty="0"/>
              <a:t>memory</a:t>
            </a:r>
          </a:p>
        </p:txBody>
      </p:sp>
      <p:cxnSp>
        <p:nvCxnSpPr>
          <p:cNvPr id="19" name="Straight Arrow Connector 18">
            <a:extLst>
              <a:ext uri="{FF2B5EF4-FFF2-40B4-BE49-F238E27FC236}">
                <a16:creationId xmlns:a16="http://schemas.microsoft.com/office/drawing/2014/main" id="{C2BF0394-C35D-0419-BBF6-99E045656C0A}"/>
              </a:ext>
            </a:extLst>
          </p:cNvPr>
          <p:cNvCxnSpPr>
            <a:cxnSpLocks/>
            <a:stCxn id="15" idx="1"/>
          </p:cNvCxnSpPr>
          <p:nvPr/>
        </p:nvCxnSpPr>
        <p:spPr>
          <a:xfrm flipH="1">
            <a:off x="6725682" y="2309321"/>
            <a:ext cx="1467338" cy="43572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EC344A3-FA8D-B378-4D94-0265FAB346F5}"/>
              </a:ext>
            </a:extLst>
          </p:cNvPr>
          <p:cNvCxnSpPr>
            <a:cxnSpLocks/>
            <a:stCxn id="16" idx="1"/>
          </p:cNvCxnSpPr>
          <p:nvPr/>
        </p:nvCxnSpPr>
        <p:spPr>
          <a:xfrm flipH="1" flipV="1">
            <a:off x="6461241" y="2893297"/>
            <a:ext cx="1550435" cy="3129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F94F5B-7E9D-9B65-5809-BA89950FE3F2}"/>
              </a:ext>
            </a:extLst>
          </p:cNvPr>
          <p:cNvSpPr txBox="1"/>
          <p:nvPr/>
        </p:nvSpPr>
        <p:spPr>
          <a:xfrm>
            <a:off x="4454051" y="3431745"/>
            <a:ext cx="4211159" cy="400110"/>
          </a:xfrm>
          <a:prstGeom prst="rect">
            <a:avLst/>
          </a:prstGeom>
          <a:noFill/>
        </p:spPr>
        <p:txBody>
          <a:bodyPr wrap="square">
            <a:spAutoFit/>
          </a:bodyPr>
          <a:lstStyle/>
          <a:p>
            <a:pPr lvl="1"/>
            <a:r>
              <a:rPr lang="en-AU" sz="2000" dirty="0">
                <a:solidFill>
                  <a:srgbClr val="FF0000"/>
                </a:solidFill>
              </a:rPr>
              <a:t>(2) Can </a:t>
            </a:r>
            <a:r>
              <a:rPr lang="en-AU" sz="2000" i="1" dirty="0">
                <a:solidFill>
                  <a:srgbClr val="FF0000"/>
                </a:solidFill>
              </a:rPr>
              <a:t>a</a:t>
            </a:r>
            <a:r>
              <a:rPr lang="en-AU" sz="2000" dirty="0">
                <a:solidFill>
                  <a:srgbClr val="FF0000"/>
                </a:solidFill>
              </a:rPr>
              <a:t> and </a:t>
            </a:r>
            <a:r>
              <a:rPr lang="en-AU" sz="2000" i="1" dirty="0">
                <a:solidFill>
                  <a:srgbClr val="FF0000"/>
                </a:solidFill>
              </a:rPr>
              <a:t>b</a:t>
            </a:r>
            <a:r>
              <a:rPr lang="en-AU" sz="2000" dirty="0">
                <a:solidFill>
                  <a:srgbClr val="FF0000"/>
                </a:solidFill>
              </a:rPr>
              <a:t> be aliases?</a:t>
            </a:r>
            <a:endParaRPr lang="en-US" sz="2000" dirty="0">
              <a:solidFill>
                <a:srgbClr val="FF0000"/>
              </a:solidFill>
            </a:endParaRPr>
          </a:p>
        </p:txBody>
      </p:sp>
      <p:sp>
        <p:nvSpPr>
          <p:cNvPr id="14" name="TextBox 13">
            <a:extLst>
              <a:ext uri="{FF2B5EF4-FFF2-40B4-BE49-F238E27FC236}">
                <a16:creationId xmlns:a16="http://schemas.microsoft.com/office/drawing/2014/main" id="{1DEAA3D9-F2F4-4A8F-5229-7F9902027EE6}"/>
              </a:ext>
            </a:extLst>
          </p:cNvPr>
          <p:cNvSpPr txBox="1"/>
          <p:nvPr/>
        </p:nvSpPr>
        <p:spPr>
          <a:xfrm>
            <a:off x="230755" y="3440098"/>
            <a:ext cx="4032121" cy="400110"/>
          </a:xfrm>
          <a:prstGeom prst="rect">
            <a:avLst/>
          </a:prstGeom>
          <a:noFill/>
        </p:spPr>
        <p:txBody>
          <a:bodyPr wrap="square">
            <a:spAutoFit/>
          </a:bodyPr>
          <a:lstStyle/>
          <a:p>
            <a:pPr lvl="1"/>
            <a:r>
              <a:rPr lang="en-AU" sz="2000" dirty="0">
                <a:solidFill>
                  <a:srgbClr val="FF0000"/>
                </a:solidFill>
              </a:rPr>
              <a:t>(1) What can a pointer point to?</a:t>
            </a:r>
            <a:endParaRPr lang="en-US" sz="2000" dirty="0">
              <a:solidFill>
                <a:srgbClr val="FF0000"/>
              </a:solidFill>
            </a:endParaRPr>
          </a:p>
        </p:txBody>
      </p:sp>
      <p:grpSp>
        <p:nvGrpSpPr>
          <p:cNvPr id="27" name="Group 26">
            <a:extLst>
              <a:ext uri="{FF2B5EF4-FFF2-40B4-BE49-F238E27FC236}">
                <a16:creationId xmlns:a16="http://schemas.microsoft.com/office/drawing/2014/main" id="{9CD17979-4E07-9C66-5FFF-C1745EE697A8}"/>
              </a:ext>
            </a:extLst>
          </p:cNvPr>
          <p:cNvGrpSpPr/>
          <p:nvPr/>
        </p:nvGrpSpPr>
        <p:grpSpPr>
          <a:xfrm>
            <a:off x="433955" y="4592689"/>
            <a:ext cx="8487645" cy="515733"/>
            <a:chOff x="433955" y="4592689"/>
            <a:chExt cx="8487645" cy="515733"/>
          </a:xfrm>
        </p:grpSpPr>
        <p:sp>
          <p:nvSpPr>
            <p:cNvPr id="10" name="Rectangle 9">
              <a:extLst>
                <a:ext uri="{FF2B5EF4-FFF2-40B4-BE49-F238E27FC236}">
                  <a16:creationId xmlns:a16="http://schemas.microsoft.com/office/drawing/2014/main" id="{B8266F81-055C-EA5F-FE0D-FF748939E264}"/>
                </a:ext>
              </a:extLst>
            </p:cNvPr>
            <p:cNvSpPr/>
            <p:nvPr/>
          </p:nvSpPr>
          <p:spPr>
            <a:xfrm>
              <a:off x="433955" y="4597415"/>
              <a:ext cx="1407054" cy="511007"/>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Compiler</a:t>
              </a:r>
              <a:r>
                <a:rPr lang="zh-CN" altLang="en-US" dirty="0">
                  <a:solidFill>
                    <a:schemeClr val="accent1">
                      <a:lumMod val="75000"/>
                    </a:schemeClr>
                  </a:solidFill>
                </a:rPr>
                <a:t> </a:t>
              </a:r>
              <a:r>
                <a:rPr lang="en-US" altLang="zh-CN" dirty="0">
                  <a:solidFill>
                    <a:schemeClr val="accent1">
                      <a:lumMod val="75000"/>
                    </a:schemeClr>
                  </a:solidFill>
                </a:rPr>
                <a:t>Optimization</a:t>
              </a:r>
              <a:endParaRPr lang="en-US" dirty="0">
                <a:solidFill>
                  <a:schemeClr val="accent1">
                    <a:lumMod val="75000"/>
                  </a:schemeClr>
                </a:solidFill>
              </a:endParaRPr>
            </a:p>
          </p:txBody>
        </p:sp>
        <p:sp>
          <p:nvSpPr>
            <p:cNvPr id="20" name="Rectangle 19">
              <a:extLst>
                <a:ext uri="{FF2B5EF4-FFF2-40B4-BE49-F238E27FC236}">
                  <a16:creationId xmlns:a16="http://schemas.microsoft.com/office/drawing/2014/main" id="{B8E43917-57E4-7FFA-3DD7-CA20EE0174E7}"/>
                </a:ext>
              </a:extLst>
            </p:cNvPr>
            <p:cNvSpPr/>
            <p:nvPr/>
          </p:nvSpPr>
          <p:spPr>
            <a:xfrm>
              <a:off x="1995130" y="4592692"/>
              <a:ext cx="1407054" cy="511007"/>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1">
                      <a:lumMod val="75000"/>
                    </a:schemeClr>
                  </a:solidFill>
                </a:rPr>
                <a:t>Call</a:t>
              </a:r>
              <a:r>
                <a:rPr lang="en-US" altLang="zh-CN" dirty="0">
                  <a:solidFill>
                    <a:schemeClr val="accent1">
                      <a:lumMod val="75000"/>
                    </a:schemeClr>
                  </a:solidFill>
                </a:rPr>
                <a:t>-graph</a:t>
              </a:r>
            </a:p>
            <a:p>
              <a:pPr algn="ctr"/>
              <a:r>
                <a:rPr lang="en-US" dirty="0">
                  <a:solidFill>
                    <a:schemeClr val="accent1">
                      <a:lumMod val="75000"/>
                    </a:schemeClr>
                  </a:solidFill>
                </a:rPr>
                <a:t>Construction</a:t>
              </a:r>
            </a:p>
          </p:txBody>
        </p:sp>
        <p:sp>
          <p:nvSpPr>
            <p:cNvPr id="22" name="Rectangle 21">
              <a:extLst>
                <a:ext uri="{FF2B5EF4-FFF2-40B4-BE49-F238E27FC236}">
                  <a16:creationId xmlns:a16="http://schemas.microsoft.com/office/drawing/2014/main" id="{02F847D3-BFCA-DA4D-686B-939CBA3B1364}"/>
                </a:ext>
              </a:extLst>
            </p:cNvPr>
            <p:cNvSpPr/>
            <p:nvPr/>
          </p:nvSpPr>
          <p:spPr>
            <a:xfrm>
              <a:off x="3579819" y="4592691"/>
              <a:ext cx="1407054" cy="51100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1">
                      <a:lumMod val="75000"/>
                    </a:schemeClr>
                  </a:solidFill>
                </a:rPr>
                <a:t>Program</a:t>
              </a:r>
            </a:p>
            <a:p>
              <a:pPr algn="ctr"/>
              <a:r>
                <a:rPr lang="en-US" dirty="0">
                  <a:solidFill>
                    <a:schemeClr val="accent1">
                      <a:lumMod val="75000"/>
                    </a:schemeClr>
                  </a:solidFill>
                </a:rPr>
                <a:t>Verification</a:t>
              </a:r>
            </a:p>
          </p:txBody>
        </p:sp>
        <p:sp>
          <p:nvSpPr>
            <p:cNvPr id="23" name="Rectangle 22">
              <a:extLst>
                <a:ext uri="{FF2B5EF4-FFF2-40B4-BE49-F238E27FC236}">
                  <a16:creationId xmlns:a16="http://schemas.microsoft.com/office/drawing/2014/main" id="{B79D9EF1-1C5E-CE7B-675D-EA485B36B540}"/>
                </a:ext>
              </a:extLst>
            </p:cNvPr>
            <p:cNvSpPr/>
            <p:nvPr/>
          </p:nvSpPr>
          <p:spPr>
            <a:xfrm>
              <a:off x="5164507" y="4592690"/>
              <a:ext cx="1561175" cy="51100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1">
                      <a:lumMod val="75000"/>
                    </a:schemeClr>
                  </a:solidFill>
                </a:rPr>
                <a:t>Program</a:t>
              </a:r>
            </a:p>
            <a:p>
              <a:pPr algn="ctr"/>
              <a:r>
                <a:rPr lang="en-US" dirty="0">
                  <a:solidFill>
                    <a:schemeClr val="accent1">
                      <a:lumMod val="75000"/>
                    </a:schemeClr>
                  </a:solidFill>
                </a:rPr>
                <a:t>Understanding</a:t>
              </a:r>
            </a:p>
          </p:txBody>
        </p:sp>
        <p:sp>
          <p:nvSpPr>
            <p:cNvPr id="24" name="Rectangle 23">
              <a:extLst>
                <a:ext uri="{FF2B5EF4-FFF2-40B4-BE49-F238E27FC236}">
                  <a16:creationId xmlns:a16="http://schemas.microsoft.com/office/drawing/2014/main" id="{E02552C1-3EEA-5375-2633-7CC63043A62E}"/>
                </a:ext>
              </a:extLst>
            </p:cNvPr>
            <p:cNvSpPr/>
            <p:nvPr/>
          </p:nvSpPr>
          <p:spPr>
            <a:xfrm>
              <a:off x="6903316" y="4592689"/>
              <a:ext cx="1561175" cy="511007"/>
            </a:xfrm>
            <a:prstGeom prst="rect">
              <a:avLst/>
            </a:prstGeom>
            <a:solidFill>
              <a:srgbClr val="FFDEE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1">
                      <a:lumMod val="75000"/>
                    </a:schemeClr>
                  </a:solidFill>
                </a:rPr>
                <a:t>Bug</a:t>
              </a:r>
              <a:r>
                <a:rPr lang="zh-CN" altLang="en-US" dirty="0">
                  <a:solidFill>
                    <a:schemeClr val="accent1">
                      <a:lumMod val="75000"/>
                    </a:schemeClr>
                  </a:solidFill>
                </a:rPr>
                <a:t> </a:t>
              </a:r>
              <a:r>
                <a:rPr lang="en-US" altLang="zh-CN" dirty="0">
                  <a:solidFill>
                    <a:schemeClr val="accent1">
                      <a:lumMod val="75000"/>
                    </a:schemeClr>
                  </a:solidFill>
                </a:rPr>
                <a:t>Detection</a:t>
              </a:r>
              <a:endParaRPr lang="en-US" dirty="0">
                <a:solidFill>
                  <a:schemeClr val="accent1">
                    <a:lumMod val="75000"/>
                  </a:schemeClr>
                </a:solidFill>
              </a:endParaRPr>
            </a:p>
          </p:txBody>
        </p:sp>
        <p:sp>
          <p:nvSpPr>
            <p:cNvPr id="25" name="TextBox 24">
              <a:extLst>
                <a:ext uri="{FF2B5EF4-FFF2-40B4-BE49-F238E27FC236}">
                  <a16:creationId xmlns:a16="http://schemas.microsoft.com/office/drawing/2014/main" id="{B68E8D84-896F-E3A6-AD3E-D4F9AA1744CA}"/>
                </a:ext>
              </a:extLst>
            </p:cNvPr>
            <p:cNvSpPr txBox="1"/>
            <p:nvPr/>
          </p:nvSpPr>
          <p:spPr>
            <a:xfrm>
              <a:off x="8578236" y="4626875"/>
              <a:ext cx="343364" cy="369332"/>
            </a:xfrm>
            <a:prstGeom prst="rect">
              <a:avLst/>
            </a:prstGeom>
            <a:noFill/>
          </p:spPr>
          <p:txBody>
            <a:bodyPr wrap="none" rtlCol="0" anchor="ctr">
              <a:spAutoFit/>
            </a:bodyPr>
            <a:lstStyle/>
            <a:p>
              <a:pPr algn="ctr"/>
              <a:r>
                <a:rPr lang="en-AU" dirty="0"/>
                <a:t>…</a:t>
              </a:r>
              <a:endParaRPr lang="en-US" dirty="0"/>
            </a:p>
          </p:txBody>
        </p:sp>
      </p:grpSp>
      <p:pic>
        <p:nvPicPr>
          <p:cNvPr id="30" name="Picture 29" descr="Logo&#10;&#10;Description automatically generated">
            <a:extLst>
              <a:ext uri="{FF2B5EF4-FFF2-40B4-BE49-F238E27FC236}">
                <a16:creationId xmlns:a16="http://schemas.microsoft.com/office/drawing/2014/main" id="{2D3BD6FB-C4AC-FA30-31EF-48BE4D45C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468" y="5570215"/>
            <a:ext cx="976580" cy="976580"/>
          </a:xfrm>
          <a:prstGeom prst="rect">
            <a:avLst/>
          </a:prstGeom>
        </p:spPr>
      </p:pic>
      <p:grpSp>
        <p:nvGrpSpPr>
          <p:cNvPr id="26" name="Group 25">
            <a:extLst>
              <a:ext uri="{FF2B5EF4-FFF2-40B4-BE49-F238E27FC236}">
                <a16:creationId xmlns:a16="http://schemas.microsoft.com/office/drawing/2014/main" id="{A29F409C-22B1-27C8-5118-2A9FE2037B45}"/>
              </a:ext>
            </a:extLst>
          </p:cNvPr>
          <p:cNvGrpSpPr/>
          <p:nvPr/>
        </p:nvGrpSpPr>
        <p:grpSpPr>
          <a:xfrm>
            <a:off x="825143" y="5715787"/>
            <a:ext cx="7753093" cy="660781"/>
            <a:chOff x="825143" y="5715787"/>
            <a:chExt cx="7753093" cy="660781"/>
          </a:xfrm>
        </p:grpSpPr>
        <p:sp>
          <p:nvSpPr>
            <p:cNvPr id="29" name="Rectangle 28">
              <a:extLst>
                <a:ext uri="{FF2B5EF4-FFF2-40B4-BE49-F238E27FC236}">
                  <a16:creationId xmlns:a16="http://schemas.microsoft.com/office/drawing/2014/main" id="{97D0CA90-6B13-C96F-38B0-10FB42F12990}"/>
                </a:ext>
              </a:extLst>
            </p:cNvPr>
            <p:cNvSpPr/>
            <p:nvPr/>
          </p:nvSpPr>
          <p:spPr>
            <a:xfrm>
              <a:off x="825143" y="5766118"/>
              <a:ext cx="989373" cy="584775"/>
            </a:xfrm>
            <a:prstGeom prst="rect">
              <a:avLst/>
            </a:prstGeom>
            <a:noFill/>
          </p:spPr>
          <p:txBody>
            <a:bodyPr wrap="none" lIns="91440" tIns="45720" rIns="91440" bIns="45720">
              <a:spAutoFit/>
            </a:bodyPr>
            <a:lstStyle/>
            <a:p>
              <a:pPr algn="ctr"/>
              <a:r>
                <a:rPr lang="en-GB" sz="32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Qilin</a:t>
              </a:r>
              <a:endParaRPr lang="en-GB" sz="3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2" name="Picture 31" descr="Logo&#10;&#10;Description automatically generated">
              <a:extLst>
                <a:ext uri="{FF2B5EF4-FFF2-40B4-BE49-F238E27FC236}">
                  <a16:creationId xmlns:a16="http://schemas.microsoft.com/office/drawing/2014/main" id="{A7788B3A-31A2-6D8A-A4D8-98A0D5CF85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5072" y="5715787"/>
              <a:ext cx="871197" cy="660781"/>
            </a:xfrm>
            <a:prstGeom prst="rect">
              <a:avLst/>
            </a:prstGeom>
          </p:spPr>
        </p:pic>
        <p:pic>
          <p:nvPicPr>
            <p:cNvPr id="33" name="Picture 32" descr="A picture containing text, clipart&#10;&#10;Description automatically generated">
              <a:extLst>
                <a:ext uri="{FF2B5EF4-FFF2-40B4-BE49-F238E27FC236}">
                  <a16:creationId xmlns:a16="http://schemas.microsoft.com/office/drawing/2014/main" id="{FB15D156-5E30-51AF-1E8B-8FF84628B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0007" y="5850105"/>
              <a:ext cx="1943689" cy="511497"/>
            </a:xfrm>
            <a:prstGeom prst="rect">
              <a:avLst/>
            </a:prstGeom>
          </p:spPr>
        </p:pic>
        <p:sp>
          <p:nvSpPr>
            <p:cNvPr id="35" name="Rectangle 34">
              <a:extLst>
                <a:ext uri="{FF2B5EF4-FFF2-40B4-BE49-F238E27FC236}">
                  <a16:creationId xmlns:a16="http://schemas.microsoft.com/office/drawing/2014/main" id="{564BBD73-8445-109A-A606-F53D0692A970}"/>
                </a:ext>
              </a:extLst>
            </p:cNvPr>
            <p:cNvSpPr/>
            <p:nvPr/>
          </p:nvSpPr>
          <p:spPr>
            <a:xfrm>
              <a:off x="7347513" y="5715787"/>
              <a:ext cx="1230723" cy="646331"/>
            </a:xfrm>
            <a:prstGeom prst="rect">
              <a:avLst/>
            </a:prstGeom>
            <a:noFill/>
          </p:spPr>
          <p:txBody>
            <a:bodyPr wrap="square" lIns="91440" tIns="45720" rIns="91440" bIns="45720">
              <a:spAutoFit/>
            </a:bodyPr>
            <a:lstStyle/>
            <a:p>
              <a:pPr algn="ctr"/>
              <a:r>
                <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SVF</a:t>
              </a:r>
            </a:p>
          </p:txBody>
        </p:sp>
      </p:grpSp>
    </p:spTree>
    <p:extLst>
      <p:ext uri="{BB962C8B-B14F-4D97-AF65-F5344CB8AC3E}">
        <p14:creationId xmlns:p14="http://schemas.microsoft.com/office/powerpoint/2010/main" val="1688133480"/>
      </p:ext>
    </p:extLst>
  </p:cSld>
  <p:clrMapOvr>
    <a:masterClrMapping/>
  </p:clrMapOvr>
  <mc:AlternateContent xmlns:mc="http://schemas.openxmlformats.org/markup-compatibility/2006" xmlns:p14="http://schemas.microsoft.com/office/powerpoint/2010/main">
    <mc:Choice Requires="p14">
      <p:transition spd="slow" p14:dur="2000" advTm="15766"/>
    </mc:Choice>
    <mc:Fallback xmlns="">
      <p:transition spd="slow" advTm="1576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30</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Evaluation</a:t>
            </a:r>
            <a:r>
              <a:rPr lang="en-AU" altLang="zh-CN" sz="3600">
                <a:solidFill>
                  <a:srgbClr val="0070C0"/>
                </a:solidFill>
                <a:latin typeface="Microsoft YaHei" panose="020B0503020204020204" pitchFamily="34" charset="-122"/>
                <a:ea typeface="Microsoft YaHei" panose="020B0503020204020204" pitchFamily="34" charset="-122"/>
              </a:rPr>
              <a:t>: Efficiency</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55" name="TextBox 54">
            <a:extLst>
              <a:ext uri="{FF2B5EF4-FFF2-40B4-BE49-F238E27FC236}">
                <a16:creationId xmlns:a16="http://schemas.microsoft.com/office/drawing/2014/main" id="{CFD0604E-665A-3EEF-9323-3BA2CFFFDCED}"/>
              </a:ext>
            </a:extLst>
          </p:cNvPr>
          <p:cNvSpPr txBox="1"/>
          <p:nvPr/>
        </p:nvSpPr>
        <p:spPr>
          <a:xfrm>
            <a:off x="303157" y="1033349"/>
            <a:ext cx="8532835" cy="492443"/>
          </a:xfrm>
          <a:prstGeom prst="rect">
            <a:avLst/>
          </a:prstGeom>
          <a:noFill/>
        </p:spPr>
        <p:txBody>
          <a:bodyPr wrap="square">
            <a:spAutoFit/>
          </a:bodyPr>
          <a:lstStyle/>
          <a:p>
            <a:pPr marL="285750" indent="-285750">
              <a:buFont typeface="Wingdings" pitchFamily="2" charset="2"/>
              <a:buChar char="q"/>
            </a:pPr>
            <a:r>
              <a:rPr lang="en-AU" sz="2400" dirty="0"/>
              <a:t> </a:t>
            </a:r>
            <a:r>
              <a:rPr lang="en-AU" sz="2600" dirty="0">
                <a:solidFill>
                  <a:srgbClr val="FF0000"/>
                </a:solidFill>
              </a:rPr>
              <a:t>19.3x (150.2x) </a:t>
            </a:r>
            <a:r>
              <a:rPr lang="en-AU" sz="2600" dirty="0"/>
              <a:t>when k = 2 (3), </a:t>
            </a:r>
            <a:r>
              <a:rPr lang="en-AU" sz="2600" dirty="0">
                <a:solidFill>
                  <a:srgbClr val="FF0000"/>
                </a:solidFill>
              </a:rPr>
              <a:t>faster than </a:t>
            </a:r>
            <a:r>
              <a:rPr lang="en-AU" sz="2600" dirty="0"/>
              <a:t>Conch and Zipper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609AD-44CE-6A7A-D908-A47D9866129A}"/>
                  </a:ext>
                </a:extLst>
              </p:cNvPr>
              <p:cNvSpPr txBox="1"/>
              <p:nvPr/>
            </p:nvSpPr>
            <p:spPr>
              <a:xfrm>
                <a:off x="305583" y="5224486"/>
                <a:ext cx="8532834" cy="1231106"/>
              </a:xfrm>
              <a:prstGeom prst="rect">
                <a:avLst/>
              </a:prstGeom>
              <a:noFill/>
            </p:spPr>
            <p:txBody>
              <a:bodyPr wrap="square">
                <a:spAutoFit/>
              </a:bodyPr>
              <a:lstStyle/>
              <a:p>
                <a:pPr marL="342900" indent="-342900">
                  <a:buFont typeface="Wingdings" pitchFamily="2" charset="2"/>
                  <a:buChar char="q"/>
                </a:pPr>
                <a:r>
                  <a:rPr lang="en-US" sz="2400" dirty="0">
                    <a:solidFill>
                      <a:schemeClr val="tx1"/>
                    </a:solidFill>
                  </a:rPr>
                  <a:t> </a:t>
                </a:r>
                <a:r>
                  <a:rPr lang="en-US" sz="2600" dirty="0"/>
                  <a:t>Better scalability</a:t>
                </a:r>
              </a:p>
              <a:p>
                <a:pPr marL="800100" lvl="1" indent="-342900">
                  <a:buFont typeface="Courier New" panose="02070309020205020404" pitchFamily="49" charset="0"/>
                  <a:buChar char="o"/>
                </a:pPr>
                <a:r>
                  <a:rPr lang="en-US" sz="2400" dirty="0"/>
                  <a:t>Scale </a:t>
                </a:r>
                <a:r>
                  <a:rPr lang="en-US" sz="2400" dirty="0">
                    <a:solidFill>
                      <a:srgbClr val="FF0000"/>
                    </a:solidFill>
                  </a:rPr>
                  <a:t>1 </a:t>
                </a:r>
                <a:r>
                  <a:rPr lang="en-US" sz="2400" dirty="0"/>
                  <a:t>more than Conch, </a:t>
                </a:r>
                <a:r>
                  <a:rPr lang="en-US" sz="2400" dirty="0">
                    <a:solidFill>
                      <a:srgbClr val="FF0000"/>
                    </a:solidFill>
                  </a:rPr>
                  <a:t>6</a:t>
                </a:r>
                <a:r>
                  <a:rPr lang="en-US" sz="2400" dirty="0"/>
                  <a:t> more than Zipper</a:t>
                </a:r>
              </a:p>
              <a:p>
                <a:pPr marL="800100" lvl="1" indent="-342900">
                  <a:buFont typeface="Courier New" panose="02070309020205020404" pitchFamily="49" charset="0"/>
                  <a:buChar char="o"/>
                </a:pPr>
                <a:r>
                  <a:rPr lang="en-US" sz="2400" dirty="0"/>
                  <a:t>Scale </a:t>
                </a:r>
                <a:r>
                  <a:rPr lang="en-US" sz="2400" dirty="0">
                    <a:solidFill>
                      <a:srgbClr val="FF0000"/>
                    </a:solidFill>
                  </a:rPr>
                  <a:t>7</a:t>
                </a:r>
                <a:r>
                  <a:rPr lang="en-US" sz="2400" dirty="0"/>
                  <a:t> more than standard </a:t>
                </a:r>
                <a14:m>
                  <m:oMath xmlns:m="http://schemas.openxmlformats.org/officeDocument/2006/math">
                    <m:r>
                      <a:rPr lang="en-AU" sz="2400" b="0" i="1" smtClean="0">
                        <a:latin typeface="Cambria Math" panose="02040503050406030204" pitchFamily="18" charset="0"/>
                      </a:rPr>
                      <m:t>𝑘</m:t>
                    </m:r>
                  </m:oMath>
                </a14:m>
                <a:r>
                  <a:rPr lang="en-US" sz="2400" dirty="0"/>
                  <a:t>OBJ</a:t>
                </a:r>
              </a:p>
            </p:txBody>
          </p:sp>
        </mc:Choice>
        <mc:Fallback xmlns="">
          <p:sp>
            <p:nvSpPr>
              <p:cNvPr id="4" name="TextBox 3">
                <a:extLst>
                  <a:ext uri="{FF2B5EF4-FFF2-40B4-BE49-F238E27FC236}">
                    <a16:creationId xmlns:a16="http://schemas.microsoft.com/office/drawing/2014/main" id="{8BC609AD-44CE-6A7A-D908-A47D9866129A}"/>
                  </a:ext>
                </a:extLst>
              </p:cNvPr>
              <p:cNvSpPr txBox="1">
                <a:spLocks noRot="1" noChangeAspect="1" noMove="1" noResize="1" noEditPoints="1" noAdjustHandles="1" noChangeArrowheads="1" noChangeShapeType="1" noTextEdit="1"/>
              </p:cNvSpPr>
              <p:nvPr/>
            </p:nvSpPr>
            <p:spPr>
              <a:xfrm>
                <a:off x="305583" y="5224486"/>
                <a:ext cx="8532834" cy="1231106"/>
              </a:xfrm>
              <a:prstGeom prst="rect">
                <a:avLst/>
              </a:prstGeom>
              <a:blipFill>
                <a:blip r:embed="rId3"/>
                <a:stretch>
                  <a:fillRect l="-1042" t="-4082" b="-102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02C7FE4-F53A-E054-FE18-BAE185904755}"/>
              </a:ext>
            </a:extLst>
          </p:cNvPr>
          <p:cNvPicPr>
            <a:picLocks noChangeAspect="1"/>
          </p:cNvPicPr>
          <p:nvPr/>
        </p:nvPicPr>
        <p:blipFill rotWithShape="1">
          <a:blip r:embed="rId4">
            <a:extLst>
              <a:ext uri="{28A0092B-C50C-407E-A947-70E740481C1C}">
                <a14:useLocalDpi xmlns:a14="http://schemas.microsoft.com/office/drawing/2010/main" val="0"/>
              </a:ext>
            </a:extLst>
          </a:blip>
          <a:srcRect l="9124" t="7460" r="9137" b="4617"/>
          <a:stretch/>
        </p:blipFill>
        <p:spPr>
          <a:xfrm>
            <a:off x="622848" y="1487692"/>
            <a:ext cx="8213144" cy="3368778"/>
          </a:xfrm>
          <a:prstGeom prst="rect">
            <a:avLst/>
          </a:prstGeom>
        </p:spPr>
      </p:pic>
      <p:sp>
        <p:nvSpPr>
          <p:cNvPr id="2" name="TextBox 1">
            <a:extLst>
              <a:ext uri="{FF2B5EF4-FFF2-40B4-BE49-F238E27FC236}">
                <a16:creationId xmlns:a16="http://schemas.microsoft.com/office/drawing/2014/main" id="{065C3DC0-5B83-8BE6-D9AF-15F088073B94}"/>
              </a:ext>
            </a:extLst>
          </p:cNvPr>
          <p:cNvSpPr txBox="1"/>
          <p:nvPr/>
        </p:nvSpPr>
        <p:spPr>
          <a:xfrm>
            <a:off x="1714500" y="4840666"/>
            <a:ext cx="6382004" cy="369332"/>
          </a:xfrm>
          <a:prstGeom prst="rect">
            <a:avLst/>
          </a:prstGeom>
          <a:noFill/>
          <a:ln>
            <a:solidFill>
              <a:schemeClr val="tx1"/>
            </a:solidFill>
            <a:prstDash val="dash"/>
          </a:ln>
        </p:spPr>
        <p:txBody>
          <a:bodyPr wrap="square" rtlCol="0">
            <a:spAutoFit/>
          </a:bodyPr>
          <a:lstStyle/>
          <a:p>
            <a:r>
              <a:rPr lang="en-US" dirty="0"/>
              <a:t>The enabled Speedup of </a:t>
            </a:r>
            <a:r>
              <a:rPr lang="en-US" b="1" dirty="0" err="1">
                <a:solidFill>
                  <a:schemeClr val="bg1">
                    <a:lumMod val="50000"/>
                  </a:schemeClr>
                </a:solidFill>
              </a:rPr>
              <a:t>DebloaterX</a:t>
            </a:r>
            <a:r>
              <a:rPr lang="en-US" dirty="0"/>
              <a:t>, </a:t>
            </a:r>
            <a:r>
              <a:rPr lang="en-US" b="1" dirty="0">
                <a:solidFill>
                  <a:srgbClr val="FDD2D4"/>
                </a:solidFill>
              </a:rPr>
              <a:t>Conch</a:t>
            </a:r>
            <a:r>
              <a:rPr lang="en-US" dirty="0"/>
              <a:t>, and </a:t>
            </a:r>
            <a:r>
              <a:rPr lang="en-US" b="1" dirty="0">
                <a:solidFill>
                  <a:schemeClr val="accent1">
                    <a:lumMod val="60000"/>
                    <a:lumOff val="40000"/>
                  </a:schemeClr>
                </a:solidFill>
              </a:rPr>
              <a:t>Zipper</a:t>
            </a:r>
            <a:r>
              <a:rPr lang="en-US" dirty="0"/>
              <a:t> over 2OBJ</a:t>
            </a:r>
          </a:p>
        </p:txBody>
      </p:sp>
    </p:spTree>
    <p:extLst>
      <p:ext uri="{BB962C8B-B14F-4D97-AF65-F5344CB8AC3E}">
        <p14:creationId xmlns:p14="http://schemas.microsoft.com/office/powerpoint/2010/main" val="3748270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31</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Evaluation</a:t>
            </a:r>
            <a:r>
              <a:rPr lang="en-AU" altLang="zh-CN" sz="3600">
                <a:solidFill>
                  <a:srgbClr val="0070C0"/>
                </a:solidFill>
                <a:latin typeface="Microsoft YaHei" panose="020B0503020204020204" pitchFamily="34" charset="-122"/>
                <a:ea typeface="Microsoft YaHei" panose="020B0503020204020204" pitchFamily="34" charset="-122"/>
              </a:rPr>
              <a:t>: Precision</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55" name="TextBox 54">
            <a:extLst>
              <a:ext uri="{FF2B5EF4-FFF2-40B4-BE49-F238E27FC236}">
                <a16:creationId xmlns:a16="http://schemas.microsoft.com/office/drawing/2014/main" id="{CFD0604E-665A-3EEF-9323-3BA2CFFFDCED}"/>
              </a:ext>
            </a:extLst>
          </p:cNvPr>
          <p:cNvSpPr txBox="1"/>
          <p:nvPr/>
        </p:nvSpPr>
        <p:spPr>
          <a:xfrm>
            <a:off x="303157" y="1033349"/>
            <a:ext cx="8532835" cy="892552"/>
          </a:xfrm>
          <a:prstGeom prst="rect">
            <a:avLst/>
          </a:prstGeom>
          <a:noFill/>
        </p:spPr>
        <p:txBody>
          <a:bodyPr wrap="square">
            <a:spAutoFit/>
          </a:bodyPr>
          <a:lstStyle/>
          <a:p>
            <a:pPr marL="285750" indent="-285750">
              <a:buFont typeface="Wingdings" pitchFamily="2" charset="2"/>
              <a:buChar char="q"/>
            </a:pPr>
            <a:r>
              <a:rPr lang="en-AU" sz="2400" dirty="0"/>
              <a:t> </a:t>
            </a:r>
            <a:r>
              <a:rPr lang="en-AU" sz="2600" dirty="0"/>
              <a:t>Negligible</a:t>
            </a:r>
            <a:r>
              <a:rPr lang="zh-CN" altLang="en-US" sz="2600" dirty="0"/>
              <a:t> </a:t>
            </a:r>
            <a:r>
              <a:rPr lang="en-US" altLang="zh-CN" sz="2600" dirty="0"/>
              <a:t>precision</a:t>
            </a:r>
            <a:r>
              <a:rPr lang="zh-CN" altLang="en-US" sz="2600" dirty="0"/>
              <a:t> </a:t>
            </a:r>
            <a:r>
              <a:rPr lang="en-US" altLang="zh-CN" sz="2600" dirty="0"/>
              <a:t>loss</a:t>
            </a:r>
            <a:r>
              <a:rPr lang="zh-CN" altLang="en-US" sz="2600" dirty="0"/>
              <a:t> </a:t>
            </a:r>
            <a:r>
              <a:rPr lang="en-US" altLang="zh-CN" sz="2600" dirty="0"/>
              <a:t>(</a:t>
            </a:r>
            <a:r>
              <a:rPr lang="en-AU" altLang="zh-CN" sz="2600" b="1" dirty="0">
                <a:solidFill>
                  <a:srgbClr val="FF0000"/>
                </a:solidFill>
              </a:rPr>
              <a:t>&lt;0.2%</a:t>
            </a:r>
            <a:r>
              <a:rPr lang="en-AU" altLang="zh-CN" sz="2600" dirty="0"/>
              <a:t>), similar to Conch</a:t>
            </a:r>
          </a:p>
          <a:p>
            <a:pPr marL="285750" indent="-285750">
              <a:buFont typeface="Wingdings" pitchFamily="2" charset="2"/>
              <a:buChar char="q"/>
            </a:pPr>
            <a:r>
              <a:rPr lang="en-AU" sz="2400" dirty="0"/>
              <a:t> </a:t>
            </a:r>
            <a:r>
              <a:rPr lang="en-AU" sz="2600" dirty="0"/>
              <a:t>Precise than Zipper (</a:t>
            </a:r>
            <a:r>
              <a:rPr lang="en-AU" sz="2600" b="1" dirty="0">
                <a:solidFill>
                  <a:srgbClr val="FF0000"/>
                </a:solidFill>
              </a:rPr>
              <a:t>~4.5% </a:t>
            </a:r>
            <a:r>
              <a:rPr lang="en-AU" sz="2600" dirty="0"/>
              <a:t>loss)</a:t>
            </a:r>
          </a:p>
        </p:txBody>
      </p:sp>
      <p:pic>
        <p:nvPicPr>
          <p:cNvPr id="6" name="Picture 5">
            <a:extLst>
              <a:ext uri="{FF2B5EF4-FFF2-40B4-BE49-F238E27FC236}">
                <a16:creationId xmlns:a16="http://schemas.microsoft.com/office/drawing/2014/main" id="{450B87F5-35C1-DEC9-AF59-41867DA82C6C}"/>
              </a:ext>
            </a:extLst>
          </p:cNvPr>
          <p:cNvPicPr>
            <a:picLocks noChangeAspect="1"/>
          </p:cNvPicPr>
          <p:nvPr/>
        </p:nvPicPr>
        <p:blipFill rotWithShape="1">
          <a:blip r:embed="rId3">
            <a:extLst>
              <a:ext uri="{28A0092B-C50C-407E-A947-70E740481C1C}">
                <a14:useLocalDpi xmlns:a14="http://schemas.microsoft.com/office/drawing/2010/main" val="0"/>
              </a:ext>
            </a:extLst>
          </a:blip>
          <a:srcRect l="9547" t="5510" r="12999"/>
          <a:stretch/>
        </p:blipFill>
        <p:spPr>
          <a:xfrm>
            <a:off x="201200" y="2559365"/>
            <a:ext cx="8702239" cy="2117905"/>
          </a:xfrm>
          <a:prstGeom prst="rect">
            <a:avLst/>
          </a:prstGeom>
        </p:spPr>
      </p:pic>
      <p:sp>
        <p:nvSpPr>
          <p:cNvPr id="2" name="TextBox 1">
            <a:extLst>
              <a:ext uri="{FF2B5EF4-FFF2-40B4-BE49-F238E27FC236}">
                <a16:creationId xmlns:a16="http://schemas.microsoft.com/office/drawing/2014/main" id="{4E9DBD95-4E79-C469-C058-AE03F783F4AE}"/>
              </a:ext>
            </a:extLst>
          </p:cNvPr>
          <p:cNvSpPr txBox="1"/>
          <p:nvPr/>
        </p:nvSpPr>
        <p:spPr>
          <a:xfrm>
            <a:off x="966998" y="4827966"/>
            <a:ext cx="7278743" cy="369332"/>
          </a:xfrm>
          <a:prstGeom prst="rect">
            <a:avLst/>
          </a:prstGeom>
          <a:solidFill>
            <a:schemeClr val="bg1"/>
          </a:solidFill>
          <a:ln>
            <a:solidFill>
              <a:schemeClr val="tx1"/>
            </a:solidFill>
            <a:prstDash val="dash"/>
          </a:ln>
        </p:spPr>
        <p:txBody>
          <a:bodyPr wrap="square" rtlCol="0">
            <a:spAutoFit/>
          </a:bodyPr>
          <a:lstStyle/>
          <a:p>
            <a:r>
              <a:rPr lang="en-US" dirty="0"/>
              <a:t>The precision loss of </a:t>
            </a:r>
            <a:r>
              <a:rPr lang="en-US" b="1" dirty="0" err="1">
                <a:solidFill>
                  <a:schemeClr val="bg1">
                    <a:lumMod val="50000"/>
                  </a:schemeClr>
                </a:solidFill>
              </a:rPr>
              <a:t>DebloaterX</a:t>
            </a:r>
            <a:r>
              <a:rPr lang="en-US" dirty="0"/>
              <a:t>, </a:t>
            </a:r>
            <a:r>
              <a:rPr lang="en-US" b="1" dirty="0">
                <a:solidFill>
                  <a:srgbClr val="FDD2D4"/>
                </a:solidFill>
              </a:rPr>
              <a:t>Conch</a:t>
            </a:r>
            <a:r>
              <a:rPr lang="en-US" dirty="0"/>
              <a:t>, and </a:t>
            </a:r>
            <a:r>
              <a:rPr lang="en-US" b="1" dirty="0">
                <a:solidFill>
                  <a:schemeClr val="accent1">
                    <a:lumMod val="60000"/>
                    <a:lumOff val="40000"/>
                  </a:schemeClr>
                </a:solidFill>
              </a:rPr>
              <a:t>Zipper</a:t>
            </a:r>
            <a:r>
              <a:rPr lang="en-US" dirty="0"/>
              <a:t>-guided 2OBJ over 2OBJ</a:t>
            </a:r>
          </a:p>
        </p:txBody>
      </p:sp>
    </p:spTree>
    <p:extLst>
      <p:ext uri="{BB962C8B-B14F-4D97-AF65-F5344CB8AC3E}">
        <p14:creationId xmlns:p14="http://schemas.microsoft.com/office/powerpoint/2010/main" val="1863612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32</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Summary</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CFD0604E-665A-3EEF-9323-3BA2CFFFDCED}"/>
                  </a:ext>
                </a:extLst>
              </p:cNvPr>
              <p:cNvSpPr txBox="1"/>
              <p:nvPr/>
            </p:nvSpPr>
            <p:spPr>
              <a:xfrm>
                <a:off x="303157" y="1033349"/>
                <a:ext cx="8739243" cy="4568943"/>
              </a:xfrm>
              <a:prstGeom prst="rect">
                <a:avLst/>
              </a:prstGeom>
              <a:noFill/>
            </p:spPr>
            <p:txBody>
              <a:bodyPr wrap="square">
                <a:spAutoFit/>
              </a:bodyPr>
              <a:lstStyle/>
              <a:p>
                <a:pPr marL="285750" indent="-285750">
                  <a:buFont typeface="Wingdings" pitchFamily="2" charset="2"/>
                  <a:buChar char="q"/>
                </a:pPr>
                <a:r>
                  <a:rPr lang="en-AU" sz="2400" dirty="0"/>
                  <a:t> </a:t>
                </a:r>
                <a:r>
                  <a:rPr lang="en-AU" sz="2600" dirty="0"/>
                  <a:t>A new context debloating technique, </a:t>
                </a:r>
                <a:r>
                  <a:rPr lang="en-AU" sz="2600" dirty="0" err="1"/>
                  <a:t>DebloaterX</a:t>
                </a:r>
                <a:endParaRPr lang="en-AU" altLang="zh-CN" sz="2600" dirty="0"/>
              </a:p>
              <a:p>
                <a:pPr marL="285750" indent="-285750">
                  <a:buFont typeface="Wingdings" pitchFamily="2" charset="2"/>
                  <a:buChar char="q"/>
                </a:pPr>
                <a:r>
                  <a:rPr lang="en-AU" sz="2400" dirty="0"/>
                  <a:t> enable </a:t>
                </a:r>
                <a14:m>
                  <m:oMath xmlns:m="http://schemas.openxmlformats.org/officeDocument/2006/math">
                    <m:r>
                      <a:rPr lang="en-AU" sz="2400" i="1" dirty="0" smtClean="0">
                        <a:latin typeface="Cambria Math" panose="02040503050406030204" pitchFamily="18" charset="0"/>
                      </a:rPr>
                      <m:t>𝑘</m:t>
                    </m:r>
                  </m:oMath>
                </a14:m>
                <a:r>
                  <a:rPr lang="en-AU" sz="2400" dirty="0"/>
                  <a:t>OBJ to be </a:t>
                </a:r>
                <a:r>
                  <a:rPr lang="en-AU" sz="2600" dirty="0"/>
                  <a:t>more efficient than state-of-the-art while preserving nearly all of its precision.</a:t>
                </a:r>
              </a:p>
              <a:p>
                <a:pPr marL="285750" indent="-285750">
                  <a:buFont typeface="Wingdings" pitchFamily="2" charset="2"/>
                  <a:buChar char="q"/>
                </a:pPr>
                <a:endParaRPr lang="en-AU" sz="2600" dirty="0"/>
              </a:p>
              <a:p>
                <a:pPr marL="285750" indent="-285750">
                  <a:buFont typeface="Wingdings" pitchFamily="2" charset="2"/>
                  <a:buChar char="q"/>
                </a:pPr>
                <a:endParaRPr lang="en-AU" sz="2600" dirty="0"/>
              </a:p>
              <a:p>
                <a:pPr marL="285750" indent="-285750">
                  <a:buFont typeface="Wingdings" pitchFamily="2" charset="2"/>
                  <a:buChar char="q"/>
                </a:pPr>
                <a:endParaRPr lang="en-AU" sz="2600" dirty="0"/>
              </a:p>
              <a:p>
                <a:pPr marL="285750" indent="-285750">
                  <a:buFont typeface="Wingdings" pitchFamily="2" charset="2"/>
                  <a:buChar char="q"/>
                </a:pPr>
                <a:endParaRPr lang="en-AU" sz="2600" dirty="0"/>
              </a:p>
              <a:p>
                <a:pPr marL="285750" indent="-285750">
                  <a:buFont typeface="Wingdings" pitchFamily="2" charset="2"/>
                  <a:buChar char="q"/>
                </a:pPr>
                <a:endParaRPr lang="en-AU" sz="2600" dirty="0"/>
              </a:p>
              <a:p>
                <a:pPr marL="285750" indent="-285750">
                  <a:buFont typeface="Wingdings" pitchFamily="2" charset="2"/>
                  <a:buChar char="q"/>
                </a:pPr>
                <a:r>
                  <a:rPr lang="en-AU" sz="2600" dirty="0"/>
                  <a:t>Future work</a:t>
                </a:r>
              </a:p>
              <a:p>
                <a:pPr marL="914400" lvl="1" indent="-457200">
                  <a:lnSpc>
                    <a:spcPct val="150000"/>
                  </a:lnSpc>
                  <a:buFont typeface="Courier New" panose="02070309020205020404" pitchFamily="49" charset="0"/>
                  <a:buChar char="o"/>
                </a:pPr>
                <a:r>
                  <a:rPr lang="en-AU" sz="2000" dirty="0"/>
                  <a:t>Investigate performance issues on extremely larger programs, e.g., eclipse </a:t>
                </a:r>
              </a:p>
              <a:p>
                <a:pPr marL="914400" lvl="1" indent="-457200">
                  <a:lnSpc>
                    <a:spcPct val="150000"/>
                  </a:lnSpc>
                  <a:buFont typeface="Courier New" panose="02070309020205020404" pitchFamily="49" charset="0"/>
                  <a:buChar char="o"/>
                </a:pPr>
                <a:r>
                  <a:rPr lang="en-AU" sz="2000" dirty="0"/>
                  <a:t>Develop context-debloating techniques for other context-sensitivity</a:t>
                </a:r>
              </a:p>
            </p:txBody>
          </p:sp>
        </mc:Choice>
        <mc:Fallback>
          <p:sp>
            <p:nvSpPr>
              <p:cNvPr id="55" name="TextBox 54">
                <a:extLst>
                  <a:ext uri="{FF2B5EF4-FFF2-40B4-BE49-F238E27FC236}">
                    <a16:creationId xmlns:a16="http://schemas.microsoft.com/office/drawing/2014/main" id="{CFD0604E-665A-3EEF-9323-3BA2CFFFDCED}"/>
                  </a:ext>
                </a:extLst>
              </p:cNvPr>
              <p:cNvSpPr txBox="1">
                <a:spLocks noRot="1" noChangeAspect="1" noMove="1" noResize="1" noEditPoints="1" noAdjustHandles="1" noChangeArrowheads="1" noChangeShapeType="1" noTextEdit="1"/>
              </p:cNvSpPr>
              <p:nvPr/>
            </p:nvSpPr>
            <p:spPr>
              <a:xfrm>
                <a:off x="303157" y="1033349"/>
                <a:ext cx="8739243" cy="4568943"/>
              </a:xfrm>
              <a:prstGeom prst="rect">
                <a:avLst/>
              </a:prstGeom>
              <a:blipFill>
                <a:blip r:embed="rId3"/>
                <a:stretch>
                  <a:fillRect l="-1163" t="-1385" r="-1308" b="-1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A615AA-C64A-86B9-B27D-855BCAD553D9}"/>
                  </a:ext>
                </a:extLst>
              </p:cNvPr>
              <p:cNvSpPr txBox="1"/>
              <p:nvPr/>
            </p:nvSpPr>
            <p:spPr>
              <a:xfrm>
                <a:off x="1065320" y="2971632"/>
                <a:ext cx="6569420" cy="492443"/>
              </a:xfrm>
              <a:prstGeom prst="rect">
                <a:avLst/>
              </a:prstGeom>
              <a:solidFill>
                <a:srgbClr val="00B050"/>
              </a:solidFill>
              <a:ln>
                <a:solidFill>
                  <a:schemeClr val="tx1"/>
                </a:solidFill>
              </a:ln>
            </p:spPr>
            <p:txBody>
              <a:bodyPr wrap="square" rtlCol="0">
                <a:spAutoFit/>
              </a:bodyPr>
              <a:lstStyle/>
              <a:p>
                <a:r>
                  <a:rPr lang="en-US" sz="2600" b="1" dirty="0">
                    <a:solidFill>
                      <a:schemeClr val="bg1"/>
                    </a:solidFill>
                  </a:rPr>
                  <a:t>X-</a:t>
                </a:r>
                <a14:m>
                  <m:oMath xmlns:m="http://schemas.openxmlformats.org/officeDocument/2006/math">
                    <m:r>
                      <a:rPr lang="en-US" sz="2600" b="1" i="1" dirty="0" smtClean="0">
                        <a:solidFill>
                          <a:schemeClr val="bg1"/>
                        </a:solidFill>
                        <a:latin typeface="Cambria Math" panose="02040503050406030204" pitchFamily="18" charset="0"/>
                      </a:rPr>
                      <m:t>𝒌</m:t>
                    </m:r>
                  </m:oMath>
                </a14:m>
                <a:r>
                  <a:rPr lang="en-US" sz="2600" b="1" dirty="0" err="1">
                    <a:solidFill>
                      <a:schemeClr val="bg1"/>
                    </a:solidFill>
                  </a:rPr>
                  <a:t>OBJ</a:t>
                </a:r>
                <a:r>
                  <a:rPr lang="en-US" sz="2600" b="1" dirty="0">
                    <a:solidFill>
                      <a:schemeClr val="bg1"/>
                    </a:solidFill>
                  </a:rPr>
                  <a:t>: A precise yet efficient pointer analysis</a:t>
                </a:r>
              </a:p>
            </p:txBody>
          </p:sp>
        </mc:Choice>
        <mc:Fallback xmlns="">
          <p:sp>
            <p:nvSpPr>
              <p:cNvPr id="10" name="TextBox 9">
                <a:extLst>
                  <a:ext uri="{FF2B5EF4-FFF2-40B4-BE49-F238E27FC236}">
                    <a16:creationId xmlns:a16="http://schemas.microsoft.com/office/drawing/2014/main" id="{2AA615AA-C64A-86B9-B27D-855BCAD553D9}"/>
                  </a:ext>
                </a:extLst>
              </p:cNvPr>
              <p:cNvSpPr txBox="1">
                <a:spLocks noRot="1" noChangeAspect="1" noMove="1" noResize="1" noEditPoints="1" noAdjustHandles="1" noChangeArrowheads="1" noChangeShapeType="1" noTextEdit="1"/>
              </p:cNvSpPr>
              <p:nvPr/>
            </p:nvSpPr>
            <p:spPr>
              <a:xfrm>
                <a:off x="1065320" y="2971632"/>
                <a:ext cx="6569420" cy="492443"/>
              </a:xfrm>
              <a:prstGeom prst="rect">
                <a:avLst/>
              </a:prstGeom>
              <a:blipFill>
                <a:blip r:embed="rId4"/>
                <a:stretch>
                  <a:fillRect l="-1541" t="-9756" r="-1156" b="-26829"/>
                </a:stretch>
              </a:blipFill>
              <a:ln>
                <a:solidFill>
                  <a:schemeClr val="tx1"/>
                </a:solidFill>
              </a:ln>
            </p:spPr>
            <p:txBody>
              <a:bodyPr/>
              <a:lstStyle/>
              <a:p>
                <a:r>
                  <a:rPr lang="en-US">
                    <a:noFill/>
                  </a:rPr>
                  <a:t> </a:t>
                </a:r>
              </a:p>
            </p:txBody>
          </p:sp>
        </mc:Fallback>
      </mc:AlternateContent>
      <p:pic>
        <p:nvPicPr>
          <p:cNvPr id="11" name="Graphic 10" descr="Checkbox Ticked outline">
            <a:extLst>
              <a:ext uri="{FF2B5EF4-FFF2-40B4-BE49-F238E27FC236}">
                <a16:creationId xmlns:a16="http://schemas.microsoft.com/office/drawing/2014/main" id="{B3355EF6-4A7E-881F-8673-21CEE1E016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34740" y="2863899"/>
            <a:ext cx="655355" cy="696251"/>
          </a:xfrm>
          <a:prstGeom prst="rect">
            <a:avLst/>
          </a:prstGeom>
        </p:spPr>
      </p:pic>
    </p:spTree>
    <p:extLst>
      <p:ext uri="{BB962C8B-B14F-4D97-AF65-F5344CB8AC3E}">
        <p14:creationId xmlns:p14="http://schemas.microsoft.com/office/powerpoint/2010/main" val="269404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E5A01F32-7C37-CEC7-FCC4-C43A9EB20B13}"/>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33</a:t>
            </a:r>
          </a:p>
        </p:txBody>
      </p:sp>
      <p:sp>
        <p:nvSpPr>
          <p:cNvPr id="9" name="Rectangle 8">
            <a:extLst>
              <a:ext uri="{FF2B5EF4-FFF2-40B4-BE49-F238E27FC236}">
                <a16:creationId xmlns:a16="http://schemas.microsoft.com/office/drawing/2014/main" id="{6F0C030E-BB42-8E59-8839-7A5DD8761B58}"/>
              </a:ext>
            </a:extLst>
          </p:cNvPr>
          <p:cNvSpPr/>
          <p:nvPr/>
        </p:nvSpPr>
        <p:spPr>
          <a:xfrm>
            <a:off x="0"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3600" dirty="0">
                <a:solidFill>
                  <a:srgbClr val="0070C0"/>
                </a:solidFill>
                <a:latin typeface="Microsoft YaHei" panose="020B0503020204020204" pitchFamily="34" charset="-122"/>
                <a:ea typeface="Microsoft YaHei" panose="020B0503020204020204" pitchFamily="34" charset="-122"/>
              </a:rPr>
              <a:t>Q &amp; A</a:t>
            </a:r>
          </a:p>
        </p:txBody>
      </p:sp>
      <p:sp>
        <p:nvSpPr>
          <p:cNvPr id="2" name="Rectangle 1">
            <a:extLst>
              <a:ext uri="{FF2B5EF4-FFF2-40B4-BE49-F238E27FC236}">
                <a16:creationId xmlns:a16="http://schemas.microsoft.com/office/drawing/2014/main" id="{742B8B8A-4A53-FF1B-EE31-ACE6389DCDD2}"/>
              </a:ext>
            </a:extLst>
          </p:cNvPr>
          <p:cNvSpPr/>
          <p:nvPr/>
        </p:nvSpPr>
        <p:spPr>
          <a:xfrm>
            <a:off x="2884518" y="2767279"/>
            <a:ext cx="3374963"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extLst>
      <p:ext uri="{BB962C8B-B14F-4D97-AF65-F5344CB8AC3E}">
        <p14:creationId xmlns:p14="http://schemas.microsoft.com/office/powerpoint/2010/main" val="628297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4</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0C030E-BB42-8E59-8839-7A5DD8761B58}"/>
                  </a:ext>
                </a:extLst>
              </p:cNvPr>
              <p:cNvSpPr/>
              <p:nvPr/>
            </p:nvSpPr>
            <p:spPr>
              <a:xfrm>
                <a:off x="0"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Object Sensitive Pointer Analysis (</a:t>
                </a:r>
                <a14:m>
                  <m:oMath xmlns:m="http://schemas.openxmlformats.org/officeDocument/2006/math">
                    <m:r>
                      <a:rPr lang="en-AU" altLang="zh-CN" sz="3600" b="0" i="1" smtClean="0">
                        <a:solidFill>
                          <a:srgbClr val="0070C0"/>
                        </a:solidFill>
                        <a:latin typeface="Cambria Math" panose="02040503050406030204" pitchFamily="18" charset="0"/>
                        <a:ea typeface="Microsoft YaHei" panose="020B0503020204020204" pitchFamily="34" charset="-122"/>
                      </a:rPr>
                      <m:t>𝑘</m:t>
                    </m:r>
                  </m:oMath>
                </a14:m>
                <a:r>
                  <a:rPr lang="en-AU" altLang="zh-CN" sz="3600" dirty="0">
                    <a:solidFill>
                      <a:srgbClr val="0070C0"/>
                    </a:solidFill>
                    <a:latin typeface="Microsoft YaHei" panose="020B0503020204020204" pitchFamily="34" charset="-122"/>
                    <a:ea typeface="Microsoft YaHei" panose="020B0503020204020204" pitchFamily="34" charset="-122"/>
                  </a:rPr>
                  <a:t>OBJ)</a:t>
                </a:r>
                <a:endParaRPr lang="en-US" sz="3600" dirty="0">
                  <a:solidFill>
                    <a:srgbClr val="0070C0"/>
                  </a:solidFill>
                  <a:latin typeface="Microsoft YaHei" panose="020B0503020204020204" pitchFamily="34" charset="-122"/>
                  <a:ea typeface="Microsoft YaHei" panose="020B0503020204020204" pitchFamily="34" charset="-122"/>
                </a:endParaRPr>
              </a:p>
            </p:txBody>
          </p:sp>
        </mc:Choice>
        <mc:Fallback xmlns="">
          <p:sp>
            <p:nvSpPr>
              <p:cNvPr id="9" name="Rectangle 8">
                <a:extLst>
                  <a:ext uri="{FF2B5EF4-FFF2-40B4-BE49-F238E27FC236}">
                    <a16:creationId xmlns:a16="http://schemas.microsoft.com/office/drawing/2014/main" id="{6F0C030E-BB42-8E59-8839-7A5DD8761B58}"/>
                  </a:ext>
                </a:extLst>
              </p:cNvPr>
              <p:cNvSpPr>
                <a:spLocks noRot="1" noChangeAspect="1" noMove="1" noResize="1" noEditPoints="1" noAdjustHandles="1" noChangeArrowheads="1" noChangeShapeType="1" noTextEdit="1"/>
              </p:cNvSpPr>
              <p:nvPr/>
            </p:nvSpPr>
            <p:spPr>
              <a:xfrm>
                <a:off x="0" y="0"/>
                <a:ext cx="9144000" cy="818985"/>
              </a:xfrm>
              <a:prstGeom prst="rect">
                <a:avLst/>
              </a:prstGeom>
              <a:blipFill>
                <a:blip r:embed="rId3"/>
                <a:stretch>
                  <a:fillRect l="-2083" t="-1538" b="-18462"/>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E89207-B05C-7FEE-C4EC-E1CA5B073510}"/>
                  </a:ext>
                </a:extLst>
              </p:cNvPr>
              <p:cNvSpPr txBox="1"/>
              <p:nvPr/>
            </p:nvSpPr>
            <p:spPr>
              <a:xfrm>
                <a:off x="284279" y="955093"/>
                <a:ext cx="8380521" cy="1815882"/>
              </a:xfrm>
              <a:prstGeom prst="rect">
                <a:avLst/>
              </a:prstGeom>
              <a:noFill/>
            </p:spPr>
            <p:txBody>
              <a:bodyPr wrap="square" rtlCol="0">
                <a:spAutoFit/>
              </a:bodyPr>
              <a:lstStyle/>
              <a:p>
                <a:pPr marL="285750" indent="-285750">
                  <a:buFont typeface="Wingdings" pitchFamily="2" charset="2"/>
                  <a:buChar char="q"/>
                </a:pPr>
                <a:r>
                  <a:rPr lang="en-US" sz="2600" dirty="0"/>
                  <a:t>An effective technique to improve the precision</a:t>
                </a:r>
                <a:endParaRPr lang="en-US" altLang="zh-CN" sz="2600" dirty="0"/>
              </a:p>
              <a:p>
                <a:pPr marL="285750" indent="-285750">
                  <a:buFont typeface="Wingdings" pitchFamily="2" charset="2"/>
                  <a:buChar char="q"/>
                </a:pPr>
                <a:r>
                  <a:rPr lang="en-US" sz="2600" dirty="0"/>
                  <a:t>Context </a:t>
                </a:r>
                <a:r>
                  <a:rPr lang="en-AU" sz="2600" dirty="0"/>
                  <a:t>elements are </a:t>
                </a:r>
                <a:r>
                  <a:rPr lang="en-US" sz="2600" dirty="0"/>
                  <a:t>receiver objects </a:t>
                </a:r>
              </a:p>
              <a:p>
                <a:pPr marL="742950" lvl="1" indent="-285750">
                  <a:lnSpc>
                    <a:spcPct val="200000"/>
                  </a:lnSpc>
                  <a:buFont typeface="Courier New" panose="02070309020205020404" pitchFamily="49" charset="0"/>
                  <a:buChar char="o"/>
                </a:pPr>
                <a:r>
                  <a:rPr lang="en-US" sz="2000" dirty="0"/>
                  <a:t>E.g., [</a:t>
                </a:r>
                <a14:m>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𝑜</m:t>
                        </m:r>
                      </m:e>
                      <m:sub>
                        <m:r>
                          <a:rPr lang="en-AU" sz="2000" i="1">
                            <a:latin typeface="Cambria Math" panose="02040503050406030204" pitchFamily="18" charset="0"/>
                          </a:rPr>
                          <m:t>1</m:t>
                        </m:r>
                      </m:sub>
                    </m:sSub>
                    <m:r>
                      <a:rPr lang="en-AU" sz="2000" i="1">
                        <a:latin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rPr>
                          <m:t>𝑜</m:t>
                        </m:r>
                      </m:e>
                      <m:sub>
                        <m:r>
                          <a:rPr lang="en-AU" sz="2000" i="1">
                            <a:latin typeface="Cambria Math" panose="02040503050406030204" pitchFamily="18" charset="0"/>
                          </a:rPr>
                          <m:t>2</m:t>
                        </m:r>
                      </m:sub>
                    </m:sSub>
                    <m:r>
                      <a:rPr lang="en-AU" sz="2000" i="1">
                        <a:latin typeface="Cambria Math" panose="02040503050406030204" pitchFamily="18" charset="0"/>
                      </a:rPr>
                      <m:t>,</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𝑜</m:t>
                        </m:r>
                      </m:e>
                      <m:sub>
                        <m:r>
                          <a:rPr lang="en-AU" sz="2000" i="1">
                            <a:latin typeface="Cambria Math" panose="02040503050406030204" pitchFamily="18" charset="0"/>
                            <a:ea typeface="Cambria Math" panose="02040503050406030204" pitchFamily="18" charset="0"/>
                          </a:rPr>
                          <m:t>𝑘</m:t>
                        </m:r>
                      </m:sub>
                    </m:sSub>
                  </m:oMath>
                </a14:m>
                <a:r>
                  <a:rPr lang="en-US" sz="2000" dirty="0"/>
                  <a:t>]</a:t>
                </a:r>
              </a:p>
              <a:p>
                <a:pPr lvl="1"/>
                <a:endParaRPr lang="en-US" sz="2000" dirty="0"/>
              </a:p>
            </p:txBody>
          </p:sp>
        </mc:Choice>
        <mc:Fallback xmlns="">
          <p:sp>
            <p:nvSpPr>
              <p:cNvPr id="8" name="TextBox 7">
                <a:extLst>
                  <a:ext uri="{FF2B5EF4-FFF2-40B4-BE49-F238E27FC236}">
                    <a16:creationId xmlns:a16="http://schemas.microsoft.com/office/drawing/2014/main" id="{28E89207-B05C-7FEE-C4EC-E1CA5B073510}"/>
                  </a:ext>
                </a:extLst>
              </p:cNvPr>
              <p:cNvSpPr txBox="1">
                <a:spLocks noRot="1" noChangeAspect="1" noMove="1" noResize="1" noEditPoints="1" noAdjustHandles="1" noChangeArrowheads="1" noChangeShapeType="1" noTextEdit="1"/>
              </p:cNvSpPr>
              <p:nvPr/>
            </p:nvSpPr>
            <p:spPr>
              <a:xfrm>
                <a:off x="284279" y="955093"/>
                <a:ext cx="8380521" cy="1815882"/>
              </a:xfrm>
              <a:prstGeom prst="rect">
                <a:avLst/>
              </a:prstGeom>
              <a:blipFill>
                <a:blip r:embed="rId4"/>
                <a:stretch>
                  <a:fillRect l="-1210" t="-2778"/>
                </a:stretch>
              </a:blipFill>
            </p:spPr>
            <p:txBody>
              <a:bodyPr/>
              <a:lstStyle/>
              <a:p>
                <a:r>
                  <a:rPr lang="en-US">
                    <a:noFill/>
                  </a:rPr>
                  <a:t> </a:t>
                </a:r>
              </a:p>
            </p:txBody>
          </p:sp>
        </mc:Fallback>
      </mc:AlternateContent>
    </p:spTree>
    <p:extLst>
      <p:ext uri="{BB962C8B-B14F-4D97-AF65-F5344CB8AC3E}">
        <p14:creationId xmlns:p14="http://schemas.microsoft.com/office/powerpoint/2010/main" val="2744047600"/>
      </p:ext>
    </p:extLst>
  </p:cSld>
  <p:clrMapOvr>
    <a:masterClrMapping/>
  </p:clrMapOvr>
  <mc:AlternateContent xmlns:mc="http://schemas.openxmlformats.org/markup-compatibility/2006" xmlns:p14="http://schemas.microsoft.com/office/powerpoint/2010/main">
    <mc:Choice Requires="p14">
      <p:transition spd="slow" p14:dur="2000" advTm="61788"/>
    </mc:Choice>
    <mc:Fallback xmlns="">
      <p:transition spd="slow" advTm="6178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5</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0C030E-BB42-8E59-8839-7A5DD8761B58}"/>
                  </a:ext>
                </a:extLst>
              </p:cNvPr>
              <p:cNvSpPr/>
              <p:nvPr/>
            </p:nvSpPr>
            <p:spPr>
              <a:xfrm>
                <a:off x="0"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Object Sensitive Pointer Analysis (</a:t>
                </a:r>
                <a14:m>
                  <m:oMath xmlns:m="http://schemas.openxmlformats.org/officeDocument/2006/math">
                    <m:r>
                      <a:rPr lang="en-AU" altLang="zh-CN" sz="3600" b="0" i="1" smtClean="0">
                        <a:solidFill>
                          <a:srgbClr val="0070C0"/>
                        </a:solidFill>
                        <a:latin typeface="Cambria Math" panose="02040503050406030204" pitchFamily="18" charset="0"/>
                        <a:ea typeface="Microsoft YaHei" panose="020B0503020204020204" pitchFamily="34" charset="-122"/>
                      </a:rPr>
                      <m:t>𝑘</m:t>
                    </m:r>
                  </m:oMath>
                </a14:m>
                <a:r>
                  <a:rPr lang="en-AU" altLang="zh-CN" sz="3600" dirty="0">
                    <a:solidFill>
                      <a:srgbClr val="0070C0"/>
                    </a:solidFill>
                    <a:latin typeface="Microsoft YaHei" panose="020B0503020204020204" pitchFamily="34" charset="-122"/>
                    <a:ea typeface="Microsoft YaHei" panose="020B0503020204020204" pitchFamily="34" charset="-122"/>
                  </a:rPr>
                  <a:t>OBJ)</a:t>
                </a:r>
                <a:endParaRPr lang="en-US" sz="3600" dirty="0">
                  <a:solidFill>
                    <a:srgbClr val="0070C0"/>
                  </a:solidFill>
                  <a:latin typeface="Microsoft YaHei" panose="020B0503020204020204" pitchFamily="34" charset="-122"/>
                  <a:ea typeface="Microsoft YaHei" panose="020B0503020204020204" pitchFamily="34" charset="-122"/>
                </a:endParaRPr>
              </a:p>
            </p:txBody>
          </p:sp>
        </mc:Choice>
        <mc:Fallback xmlns="">
          <p:sp>
            <p:nvSpPr>
              <p:cNvPr id="9" name="Rectangle 8">
                <a:extLst>
                  <a:ext uri="{FF2B5EF4-FFF2-40B4-BE49-F238E27FC236}">
                    <a16:creationId xmlns:a16="http://schemas.microsoft.com/office/drawing/2014/main" id="{6F0C030E-BB42-8E59-8839-7A5DD8761B58}"/>
                  </a:ext>
                </a:extLst>
              </p:cNvPr>
              <p:cNvSpPr>
                <a:spLocks noRot="1" noChangeAspect="1" noMove="1" noResize="1" noEditPoints="1" noAdjustHandles="1" noChangeArrowheads="1" noChangeShapeType="1" noTextEdit="1"/>
              </p:cNvSpPr>
              <p:nvPr/>
            </p:nvSpPr>
            <p:spPr>
              <a:xfrm>
                <a:off x="0" y="0"/>
                <a:ext cx="9144000" cy="818985"/>
              </a:xfrm>
              <a:prstGeom prst="rect">
                <a:avLst/>
              </a:prstGeom>
              <a:blipFill>
                <a:blip r:embed="rId3"/>
                <a:stretch>
                  <a:fillRect l="-2083" t="-1538" b="-18462"/>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E89207-B05C-7FEE-C4EC-E1CA5B073510}"/>
                  </a:ext>
                </a:extLst>
              </p:cNvPr>
              <p:cNvSpPr txBox="1"/>
              <p:nvPr/>
            </p:nvSpPr>
            <p:spPr>
              <a:xfrm>
                <a:off x="284279" y="955093"/>
                <a:ext cx="8380521" cy="3053144"/>
              </a:xfrm>
              <a:prstGeom prst="rect">
                <a:avLst/>
              </a:prstGeom>
              <a:noFill/>
            </p:spPr>
            <p:txBody>
              <a:bodyPr wrap="square" rtlCol="0">
                <a:spAutoFit/>
              </a:bodyPr>
              <a:lstStyle/>
              <a:p>
                <a:pPr marL="285750" indent="-285750">
                  <a:buFont typeface="Wingdings" pitchFamily="2" charset="2"/>
                  <a:buChar char="q"/>
                </a:pPr>
                <a:r>
                  <a:rPr lang="en-US" sz="2600" dirty="0"/>
                  <a:t>An effective technique to improve the precision</a:t>
                </a:r>
                <a:endParaRPr lang="en-US" altLang="zh-CN" sz="2600" dirty="0"/>
              </a:p>
              <a:p>
                <a:pPr marL="285750" indent="-285750">
                  <a:buFont typeface="Wingdings" pitchFamily="2" charset="2"/>
                  <a:buChar char="q"/>
                </a:pPr>
                <a:r>
                  <a:rPr lang="en-US" sz="2600" dirty="0"/>
                  <a:t>Context </a:t>
                </a:r>
                <a:r>
                  <a:rPr lang="en-AU" sz="2600" dirty="0"/>
                  <a:t>elements </a:t>
                </a:r>
                <a:r>
                  <a:rPr lang="en-US" sz="2600" dirty="0"/>
                  <a:t>are receiver objects </a:t>
                </a:r>
              </a:p>
              <a:p>
                <a:pPr marL="742950" lvl="1" indent="-285750">
                  <a:lnSpc>
                    <a:spcPct val="200000"/>
                  </a:lnSpc>
                  <a:buFont typeface="Courier New" panose="02070309020205020404" pitchFamily="49" charset="0"/>
                  <a:buChar char="o"/>
                </a:pPr>
                <a:r>
                  <a:rPr lang="en-US" sz="2000" dirty="0"/>
                  <a:t>E.g., [</a:t>
                </a:r>
                <a14:m>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𝑜</m:t>
                        </m:r>
                      </m:e>
                      <m:sub>
                        <m:r>
                          <a:rPr lang="en-AU" sz="2000" i="1">
                            <a:latin typeface="Cambria Math" panose="02040503050406030204" pitchFamily="18" charset="0"/>
                          </a:rPr>
                          <m:t>1</m:t>
                        </m:r>
                      </m:sub>
                    </m:sSub>
                    <m:r>
                      <a:rPr lang="en-AU" sz="2000" i="1">
                        <a:latin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rPr>
                          <m:t>𝑜</m:t>
                        </m:r>
                      </m:e>
                      <m:sub>
                        <m:r>
                          <a:rPr lang="en-AU" sz="2000" i="1">
                            <a:latin typeface="Cambria Math" panose="02040503050406030204" pitchFamily="18" charset="0"/>
                          </a:rPr>
                          <m:t>2</m:t>
                        </m:r>
                      </m:sub>
                    </m:sSub>
                    <m:r>
                      <a:rPr lang="en-AU" sz="2000" i="1">
                        <a:latin typeface="Cambria Math" panose="02040503050406030204" pitchFamily="18" charset="0"/>
                      </a:rPr>
                      <m:t>,</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𝑜</m:t>
                        </m:r>
                      </m:e>
                      <m:sub>
                        <m:r>
                          <a:rPr lang="en-AU" sz="2000" i="1">
                            <a:latin typeface="Cambria Math" panose="02040503050406030204" pitchFamily="18" charset="0"/>
                            <a:ea typeface="Cambria Math" panose="02040503050406030204" pitchFamily="18" charset="0"/>
                          </a:rPr>
                          <m:t>𝑘</m:t>
                        </m:r>
                      </m:sub>
                    </m:sSub>
                  </m:oMath>
                </a14:m>
                <a:r>
                  <a:rPr lang="en-US" sz="2000" dirty="0"/>
                  <a:t>]</a:t>
                </a:r>
              </a:p>
              <a:p>
                <a:pPr lvl="1"/>
                <a:endParaRPr lang="en-US" sz="2000" dirty="0"/>
              </a:p>
              <a:p>
                <a:pPr lvl="1"/>
                <a:endParaRPr lang="en-US" sz="2000" dirty="0"/>
              </a:p>
              <a:p>
                <a:pPr marL="285750" indent="-285750">
                  <a:buFont typeface="Wingdings" pitchFamily="2" charset="2"/>
                  <a:buChar char="q"/>
                </a:pPr>
                <a:r>
                  <a:rPr lang="en-US" sz="2600" dirty="0"/>
                  <a:t>An example</a:t>
                </a:r>
              </a:p>
              <a:p>
                <a:pPr marL="742950" lvl="1" indent="-285750">
                  <a:lnSpc>
                    <a:spcPct val="200000"/>
                  </a:lnSpc>
                  <a:buFont typeface="Courier New" panose="02070309020205020404" pitchFamily="49" charset="0"/>
                  <a:buChar char="o"/>
                </a:pPr>
                <a:r>
                  <a:rPr lang="en-US" sz="2000" dirty="0"/>
                  <a:t>two contexts of </a:t>
                </a:r>
                <a:r>
                  <a:rPr lang="en-US" sz="2000" b="1" dirty="0" err="1">
                    <a:solidFill>
                      <a:srgbClr val="7030A0"/>
                    </a:solidFill>
                  </a:rPr>
                  <a:t>HashSet.add</a:t>
                </a:r>
                <a:r>
                  <a:rPr lang="en-US" sz="2000" b="1" dirty="0">
                    <a:solidFill>
                      <a:srgbClr val="7030A0"/>
                    </a:solidFill>
                  </a:rPr>
                  <a:t> </a:t>
                </a:r>
                <a:r>
                  <a:rPr lang="en-US" sz="2000" b="1" dirty="0"/>
                  <a:t>:</a:t>
                </a:r>
                <a:r>
                  <a:rPr lang="en-US" sz="2000" b="1" dirty="0">
                    <a:solidFill>
                      <a:srgbClr val="7030A0"/>
                    </a:solidFill>
                  </a:rPr>
                  <a:t> </a:t>
                </a:r>
                <a:r>
                  <a:rPr lang="en-US" sz="2000" dirty="0"/>
                  <a:t>[S1] and [S2].</a:t>
                </a:r>
              </a:p>
            </p:txBody>
          </p:sp>
        </mc:Choice>
        <mc:Fallback xmlns="">
          <p:sp>
            <p:nvSpPr>
              <p:cNvPr id="8" name="TextBox 7">
                <a:extLst>
                  <a:ext uri="{FF2B5EF4-FFF2-40B4-BE49-F238E27FC236}">
                    <a16:creationId xmlns:a16="http://schemas.microsoft.com/office/drawing/2014/main" id="{28E89207-B05C-7FEE-C4EC-E1CA5B073510}"/>
                  </a:ext>
                </a:extLst>
              </p:cNvPr>
              <p:cNvSpPr txBox="1">
                <a:spLocks noRot="1" noChangeAspect="1" noMove="1" noResize="1" noEditPoints="1" noAdjustHandles="1" noChangeArrowheads="1" noChangeShapeType="1" noTextEdit="1"/>
              </p:cNvSpPr>
              <p:nvPr/>
            </p:nvSpPr>
            <p:spPr>
              <a:xfrm>
                <a:off x="284279" y="955093"/>
                <a:ext cx="8380521" cy="3053144"/>
              </a:xfrm>
              <a:prstGeom prst="rect">
                <a:avLst/>
              </a:prstGeom>
              <a:blipFill>
                <a:blip r:embed="rId4"/>
                <a:stretch>
                  <a:fillRect l="-1210" t="-1660" b="-290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82088AC-8069-A8D4-20FF-A0682E484887}"/>
              </a:ext>
            </a:extLst>
          </p:cNvPr>
          <p:cNvSpPr txBox="1"/>
          <p:nvPr/>
        </p:nvSpPr>
        <p:spPr>
          <a:xfrm>
            <a:off x="978525" y="4443072"/>
            <a:ext cx="3935905" cy="1200329"/>
          </a:xfrm>
          <a:prstGeom prst="rect">
            <a:avLst/>
          </a:prstGeom>
          <a:solidFill>
            <a:schemeClr val="bg1">
              <a:lumMod val="95000"/>
            </a:schemeClr>
          </a:solidFill>
          <a:ln w="12700">
            <a:solidFill>
              <a:schemeClr val="tx1"/>
            </a:solidFill>
            <a:prstDash val="dash"/>
          </a:ln>
        </p:spPr>
        <p:txBody>
          <a:bodyPr wrap="square">
            <a:spAutoFit/>
          </a:bodyPr>
          <a:lstStyle/>
          <a:p>
            <a:r>
              <a:rPr lang="en-AU" dirty="0">
                <a:effectLst/>
              </a:rPr>
              <a:t>1</a:t>
            </a:r>
            <a:r>
              <a:rPr lang="en-AU" dirty="0">
                <a:solidFill>
                  <a:srgbClr val="FF8A80"/>
                </a:solidFill>
                <a:effectLst/>
              </a:rPr>
              <a:t> HashSet</a:t>
            </a:r>
            <a:r>
              <a:rPr lang="en-AU" dirty="0"/>
              <a:t> s1 </a:t>
            </a:r>
            <a:r>
              <a:rPr lang="en-AU" dirty="0">
                <a:solidFill>
                  <a:srgbClr val="90A4AE"/>
                </a:solidFill>
                <a:effectLst/>
              </a:rPr>
              <a:t>=</a:t>
            </a:r>
            <a:r>
              <a:rPr lang="en-AU" dirty="0"/>
              <a:t> </a:t>
            </a:r>
            <a:r>
              <a:rPr lang="en-AU" dirty="0">
                <a:solidFill>
                  <a:srgbClr val="26C6DA"/>
                </a:solidFill>
                <a:effectLst/>
              </a:rPr>
              <a:t>new</a:t>
            </a:r>
            <a:r>
              <a:rPr lang="en-AU" dirty="0"/>
              <a:t> </a:t>
            </a:r>
            <a:r>
              <a:rPr lang="en-AU" dirty="0">
                <a:solidFill>
                  <a:srgbClr val="FF8A80"/>
                </a:solidFill>
                <a:effectLst/>
              </a:rPr>
              <a:t>HashSet</a:t>
            </a:r>
            <a:r>
              <a:rPr lang="en-AU" dirty="0">
                <a:solidFill>
                  <a:srgbClr val="90A4AE"/>
                </a:solidFill>
                <a:effectLst/>
              </a:rPr>
              <a:t>();</a:t>
            </a:r>
            <a:r>
              <a:rPr lang="en-AU" dirty="0">
                <a:solidFill>
                  <a:srgbClr val="607D8B"/>
                </a:solidFill>
                <a:effectLst/>
              </a:rPr>
              <a:t>// S1</a:t>
            </a:r>
            <a:r>
              <a:rPr lang="en-AU" dirty="0"/>
              <a:t> </a:t>
            </a:r>
          </a:p>
          <a:p>
            <a:r>
              <a:rPr lang="en-AU" dirty="0">
                <a:effectLst/>
              </a:rPr>
              <a:t>2 </a:t>
            </a:r>
            <a:r>
              <a:rPr lang="en-AU" dirty="0">
                <a:solidFill>
                  <a:srgbClr val="FF8A80"/>
                </a:solidFill>
                <a:effectLst/>
              </a:rPr>
              <a:t>HashSet</a:t>
            </a:r>
            <a:r>
              <a:rPr lang="en-AU" dirty="0"/>
              <a:t> s2 </a:t>
            </a:r>
            <a:r>
              <a:rPr lang="en-AU" dirty="0">
                <a:solidFill>
                  <a:srgbClr val="90A4AE"/>
                </a:solidFill>
                <a:effectLst/>
              </a:rPr>
              <a:t>=</a:t>
            </a:r>
            <a:r>
              <a:rPr lang="en-AU" dirty="0"/>
              <a:t> </a:t>
            </a:r>
            <a:r>
              <a:rPr lang="en-AU" dirty="0">
                <a:solidFill>
                  <a:srgbClr val="26C6DA"/>
                </a:solidFill>
                <a:effectLst/>
              </a:rPr>
              <a:t>new</a:t>
            </a:r>
            <a:r>
              <a:rPr lang="en-AU" dirty="0"/>
              <a:t> </a:t>
            </a:r>
            <a:r>
              <a:rPr lang="en-AU" dirty="0">
                <a:solidFill>
                  <a:srgbClr val="FF8A80"/>
                </a:solidFill>
                <a:effectLst/>
              </a:rPr>
              <a:t>HashSet</a:t>
            </a:r>
            <a:r>
              <a:rPr lang="en-AU" dirty="0">
                <a:solidFill>
                  <a:srgbClr val="90A4AE"/>
                </a:solidFill>
                <a:effectLst/>
              </a:rPr>
              <a:t>();</a:t>
            </a:r>
            <a:r>
              <a:rPr lang="en-AU" dirty="0">
                <a:solidFill>
                  <a:srgbClr val="607D8B"/>
                </a:solidFill>
                <a:effectLst/>
              </a:rPr>
              <a:t>// S2</a:t>
            </a:r>
            <a:r>
              <a:rPr lang="en-AU" dirty="0"/>
              <a:t> </a:t>
            </a:r>
          </a:p>
          <a:p>
            <a:r>
              <a:rPr lang="en-AU" dirty="0"/>
              <a:t>3 s1</a:t>
            </a:r>
            <a:r>
              <a:rPr lang="en-AU" dirty="0">
                <a:solidFill>
                  <a:srgbClr val="90A4AE"/>
                </a:solidFill>
                <a:effectLst/>
              </a:rPr>
              <a:t>.</a:t>
            </a:r>
            <a:r>
              <a:rPr lang="en-AU" dirty="0"/>
              <a:t>add</a:t>
            </a:r>
            <a:r>
              <a:rPr lang="en-AU" dirty="0">
                <a:solidFill>
                  <a:srgbClr val="90A4AE"/>
                </a:solidFill>
                <a:effectLst/>
              </a:rPr>
              <a:t>(</a:t>
            </a:r>
            <a:r>
              <a:rPr lang="en-AU" dirty="0">
                <a:solidFill>
                  <a:srgbClr val="26C6DA"/>
                </a:solidFill>
                <a:effectLst/>
              </a:rPr>
              <a:t>new</a:t>
            </a:r>
            <a:r>
              <a:rPr lang="en-AU" dirty="0"/>
              <a:t> </a:t>
            </a:r>
            <a:r>
              <a:rPr lang="en-AU" dirty="0">
                <a:solidFill>
                  <a:srgbClr val="FF8A80"/>
                </a:solidFill>
                <a:effectLst/>
              </a:rPr>
              <a:t>Object</a:t>
            </a:r>
            <a:r>
              <a:rPr lang="en-AU" dirty="0">
                <a:solidFill>
                  <a:srgbClr val="90A4AE"/>
                </a:solidFill>
                <a:effectLst/>
              </a:rPr>
              <a:t>());</a:t>
            </a:r>
            <a:r>
              <a:rPr lang="en-AU" dirty="0"/>
              <a:t> </a:t>
            </a:r>
            <a:r>
              <a:rPr lang="en-AU" dirty="0">
                <a:solidFill>
                  <a:srgbClr val="607D8B"/>
                </a:solidFill>
                <a:effectLst/>
              </a:rPr>
              <a:t>// O1</a:t>
            </a:r>
            <a:r>
              <a:rPr lang="en-AU" dirty="0"/>
              <a:t> </a:t>
            </a:r>
          </a:p>
          <a:p>
            <a:r>
              <a:rPr lang="en-AU" dirty="0"/>
              <a:t>4 s2</a:t>
            </a:r>
            <a:r>
              <a:rPr lang="en-AU" dirty="0">
                <a:solidFill>
                  <a:srgbClr val="90A4AE"/>
                </a:solidFill>
                <a:effectLst/>
              </a:rPr>
              <a:t>.</a:t>
            </a:r>
            <a:r>
              <a:rPr lang="en-AU" dirty="0"/>
              <a:t>add</a:t>
            </a:r>
            <a:r>
              <a:rPr lang="en-AU" dirty="0">
                <a:solidFill>
                  <a:srgbClr val="90A4AE"/>
                </a:solidFill>
                <a:effectLst/>
              </a:rPr>
              <a:t>(</a:t>
            </a:r>
            <a:r>
              <a:rPr lang="en-AU" dirty="0">
                <a:solidFill>
                  <a:srgbClr val="26C6DA"/>
                </a:solidFill>
                <a:effectLst/>
              </a:rPr>
              <a:t>new</a:t>
            </a:r>
            <a:r>
              <a:rPr lang="en-AU" dirty="0"/>
              <a:t> </a:t>
            </a:r>
            <a:r>
              <a:rPr lang="en-AU" dirty="0">
                <a:solidFill>
                  <a:srgbClr val="FF8A80"/>
                </a:solidFill>
                <a:effectLst/>
              </a:rPr>
              <a:t>Object</a:t>
            </a:r>
            <a:r>
              <a:rPr lang="en-AU" dirty="0">
                <a:solidFill>
                  <a:srgbClr val="90A4AE"/>
                </a:solidFill>
                <a:effectLst/>
              </a:rPr>
              <a:t>());</a:t>
            </a:r>
            <a:r>
              <a:rPr lang="en-AU" dirty="0"/>
              <a:t> </a:t>
            </a:r>
            <a:r>
              <a:rPr lang="en-AU" dirty="0">
                <a:solidFill>
                  <a:srgbClr val="607D8B"/>
                </a:solidFill>
                <a:effectLst/>
              </a:rPr>
              <a:t>// O2</a:t>
            </a:r>
            <a:endParaRPr lang="en-US" dirty="0"/>
          </a:p>
        </p:txBody>
      </p:sp>
      <p:sp>
        <p:nvSpPr>
          <p:cNvPr id="4" name="TextBox 3">
            <a:extLst>
              <a:ext uri="{FF2B5EF4-FFF2-40B4-BE49-F238E27FC236}">
                <a16:creationId xmlns:a16="http://schemas.microsoft.com/office/drawing/2014/main" id="{0DB62477-4EC9-8A55-FB66-54FB7DDD989E}"/>
              </a:ext>
            </a:extLst>
          </p:cNvPr>
          <p:cNvSpPr txBox="1"/>
          <p:nvPr/>
        </p:nvSpPr>
        <p:spPr>
          <a:xfrm>
            <a:off x="858309" y="5659598"/>
            <a:ext cx="4176336" cy="369332"/>
          </a:xfrm>
          <a:prstGeom prst="rect">
            <a:avLst/>
          </a:prstGeom>
          <a:noFill/>
        </p:spPr>
        <p:txBody>
          <a:bodyPr wrap="none" rtlCol="0">
            <a:spAutoFit/>
          </a:bodyPr>
          <a:lstStyle/>
          <a:p>
            <a:r>
              <a:rPr lang="en-US" dirty="0"/>
              <a:t>In </a:t>
            </a:r>
            <a:r>
              <a:rPr lang="en-US" b="1" dirty="0">
                <a:solidFill>
                  <a:srgbClr val="FF0000"/>
                </a:solidFill>
              </a:rPr>
              <a:t>main()</a:t>
            </a:r>
            <a:r>
              <a:rPr lang="en-US" dirty="0"/>
              <a:t>, analyzed under empty context []</a:t>
            </a:r>
          </a:p>
        </p:txBody>
      </p:sp>
      <p:grpSp>
        <p:nvGrpSpPr>
          <p:cNvPr id="15" name="Group 14">
            <a:extLst>
              <a:ext uri="{FF2B5EF4-FFF2-40B4-BE49-F238E27FC236}">
                <a16:creationId xmlns:a16="http://schemas.microsoft.com/office/drawing/2014/main" id="{6B5F070D-763A-1C90-68EE-A17D21F888EE}"/>
              </a:ext>
            </a:extLst>
          </p:cNvPr>
          <p:cNvGrpSpPr/>
          <p:nvPr/>
        </p:nvGrpSpPr>
        <p:grpSpPr>
          <a:xfrm>
            <a:off x="5591137" y="4721206"/>
            <a:ext cx="2718063" cy="1027676"/>
            <a:chOff x="1666837" y="5568392"/>
            <a:chExt cx="1681351" cy="1027676"/>
          </a:xfrm>
        </p:grpSpPr>
        <p:sp>
          <p:nvSpPr>
            <p:cNvPr id="10" name="Rounded Rectangle 9">
              <a:extLst>
                <a:ext uri="{FF2B5EF4-FFF2-40B4-BE49-F238E27FC236}">
                  <a16:creationId xmlns:a16="http://schemas.microsoft.com/office/drawing/2014/main" id="{FF07C34F-DB9A-2A98-928F-8E214A91589D}"/>
                </a:ext>
              </a:extLst>
            </p:cNvPr>
            <p:cNvSpPr/>
            <p:nvPr/>
          </p:nvSpPr>
          <p:spPr>
            <a:xfrm>
              <a:off x="1986955" y="6269759"/>
              <a:ext cx="1031279" cy="32630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t>this</a:t>
              </a:r>
              <a:r>
                <a:rPr lang="en-US" baseline="30000" dirty="0" err="1"/>
                <a:t>add</a:t>
              </a:r>
              <a:endParaRPr lang="en-US" baseline="30000" dirty="0"/>
            </a:p>
          </p:txBody>
        </p:sp>
        <p:sp>
          <p:nvSpPr>
            <p:cNvPr id="11" name="Rounded Rectangle 10">
              <a:extLst>
                <a:ext uri="{FF2B5EF4-FFF2-40B4-BE49-F238E27FC236}">
                  <a16:creationId xmlns:a16="http://schemas.microsoft.com/office/drawing/2014/main" id="{F8F43B6A-AB46-FB37-0245-16C2960DD5D7}"/>
                </a:ext>
              </a:extLst>
            </p:cNvPr>
            <p:cNvSpPr/>
            <p:nvPr/>
          </p:nvSpPr>
          <p:spPr>
            <a:xfrm>
              <a:off x="1666837" y="5568392"/>
              <a:ext cx="443884" cy="32630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S1</a:t>
              </a:r>
            </a:p>
          </p:txBody>
        </p:sp>
        <p:sp>
          <p:nvSpPr>
            <p:cNvPr id="12" name="Rounded Rectangle 11">
              <a:extLst>
                <a:ext uri="{FF2B5EF4-FFF2-40B4-BE49-F238E27FC236}">
                  <a16:creationId xmlns:a16="http://schemas.microsoft.com/office/drawing/2014/main" id="{D4B2388A-6873-8694-1083-8C75D45B1CAD}"/>
                </a:ext>
              </a:extLst>
            </p:cNvPr>
            <p:cNvSpPr/>
            <p:nvPr/>
          </p:nvSpPr>
          <p:spPr>
            <a:xfrm>
              <a:off x="2904304" y="5572145"/>
              <a:ext cx="443884" cy="32630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S2</a:t>
              </a:r>
            </a:p>
          </p:txBody>
        </p:sp>
        <p:cxnSp>
          <p:nvCxnSpPr>
            <p:cNvPr id="13" name="Straight Arrow Connector 12">
              <a:extLst>
                <a:ext uri="{FF2B5EF4-FFF2-40B4-BE49-F238E27FC236}">
                  <a16:creationId xmlns:a16="http://schemas.microsoft.com/office/drawing/2014/main" id="{40669B87-851C-19EB-BF04-836CA893061B}"/>
                </a:ext>
              </a:extLst>
            </p:cNvPr>
            <p:cNvCxnSpPr>
              <a:cxnSpLocks/>
              <a:stCxn id="11" idx="2"/>
              <a:endCxn id="10" idx="0"/>
            </p:cNvCxnSpPr>
            <p:nvPr/>
          </p:nvCxnSpPr>
          <p:spPr>
            <a:xfrm>
              <a:off x="1888779" y="5894701"/>
              <a:ext cx="613816" cy="375058"/>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05345C-DD91-B163-8AE0-12CAF279B9D6}"/>
                </a:ext>
              </a:extLst>
            </p:cNvPr>
            <p:cNvCxnSpPr>
              <a:cxnSpLocks/>
              <a:stCxn id="12" idx="2"/>
              <a:endCxn id="10" idx="0"/>
            </p:cNvCxnSpPr>
            <p:nvPr/>
          </p:nvCxnSpPr>
          <p:spPr>
            <a:xfrm flipH="1">
              <a:off x="2502594" y="5898454"/>
              <a:ext cx="623652" cy="371305"/>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6541983"/>
      </p:ext>
    </p:extLst>
  </p:cSld>
  <p:clrMapOvr>
    <a:masterClrMapping/>
  </p:clrMapOvr>
  <mc:AlternateContent xmlns:mc="http://schemas.openxmlformats.org/markup-compatibility/2006" xmlns:p14="http://schemas.microsoft.com/office/powerpoint/2010/main">
    <mc:Choice Requires="p14">
      <p:transition spd="slow" p14:dur="2000" advTm="61788"/>
    </mc:Choice>
    <mc:Fallback xmlns="">
      <p:transition spd="slow" advTm="61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2730500" y="71705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11395300" y="7170554"/>
            <a:ext cx="477279" cy="261610"/>
          </a:xfrm>
          <a:prstGeom prst="rect">
            <a:avLst/>
          </a:prstGeom>
          <a:noFill/>
        </p:spPr>
        <p:txBody>
          <a:bodyPr wrap="square" tIns="45720" bIns="45720" rtlCol="0">
            <a:spAutoFit/>
          </a:bodyPr>
          <a:lstStyle/>
          <a:p>
            <a:pPr algn="r"/>
            <a:r>
              <a:rPr lang="en-US" sz="1100" dirty="0">
                <a:solidFill>
                  <a:srgbClr val="0070C0"/>
                </a:solidFill>
              </a:rPr>
              <a:t>7</a:t>
            </a:r>
          </a:p>
        </p:txBody>
      </p:sp>
      <p:sp>
        <p:nvSpPr>
          <p:cNvPr id="9" name="Rectangle 8">
            <a:extLst>
              <a:ext uri="{FF2B5EF4-FFF2-40B4-BE49-F238E27FC236}">
                <a16:creationId xmlns:a16="http://schemas.microsoft.com/office/drawing/2014/main" id="{6F0C030E-BB42-8E59-8839-7A5DD8761B58}"/>
              </a:ext>
            </a:extLst>
          </p:cNvPr>
          <p:cNvSpPr/>
          <p:nvPr/>
        </p:nvSpPr>
        <p:spPr>
          <a:xfrm>
            <a:off x="0"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Exponential</a:t>
            </a:r>
            <a:r>
              <a:rPr lang="zh-CN" altLang="en-US" sz="3600" dirty="0">
                <a:solidFill>
                  <a:srgbClr val="0070C0"/>
                </a:solidFill>
                <a:latin typeface="Microsoft YaHei" panose="020B0503020204020204" pitchFamily="34" charset="-122"/>
                <a:ea typeface="Microsoft YaHei" panose="020B0503020204020204" pitchFamily="34" charset="-122"/>
              </a:rPr>
              <a:t> </a:t>
            </a:r>
            <a:r>
              <a:rPr lang="en-US" altLang="zh-CN" sz="3600" dirty="0">
                <a:solidFill>
                  <a:srgbClr val="0070C0"/>
                </a:solidFill>
                <a:latin typeface="Microsoft YaHei" panose="020B0503020204020204" pitchFamily="34" charset="-122"/>
                <a:ea typeface="Microsoft YaHei" panose="020B0503020204020204" pitchFamily="34" charset="-122"/>
              </a:rPr>
              <a:t>Explosion</a:t>
            </a:r>
            <a:r>
              <a:rPr lang="zh-CN" altLang="en-US" sz="3600" dirty="0">
                <a:solidFill>
                  <a:srgbClr val="0070C0"/>
                </a:solidFill>
                <a:latin typeface="Microsoft YaHei" panose="020B0503020204020204" pitchFamily="34" charset="-122"/>
                <a:ea typeface="Microsoft YaHei" panose="020B0503020204020204" pitchFamily="34" charset="-122"/>
              </a:rPr>
              <a:t> </a:t>
            </a:r>
            <a:r>
              <a:rPr lang="en-US" altLang="zh-CN" sz="3600" dirty="0">
                <a:solidFill>
                  <a:srgbClr val="0070C0"/>
                </a:solidFill>
                <a:latin typeface="Microsoft YaHei" panose="020B0503020204020204" pitchFamily="34" charset="-122"/>
                <a:ea typeface="Microsoft YaHei" panose="020B0503020204020204" pitchFamily="34" charset="-122"/>
              </a:rPr>
              <a:t>Issue</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2730500" y="71705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graphicFrame>
        <p:nvGraphicFramePr>
          <p:cNvPr id="15" name="Chart 14">
            <a:extLst>
              <a:ext uri="{FF2B5EF4-FFF2-40B4-BE49-F238E27FC236}">
                <a16:creationId xmlns:a16="http://schemas.microsoft.com/office/drawing/2014/main" id="{DE3026F3-7B1B-3532-4322-D84B4B511C62}"/>
              </a:ext>
            </a:extLst>
          </p:cNvPr>
          <p:cNvGraphicFramePr/>
          <p:nvPr/>
        </p:nvGraphicFramePr>
        <p:xfrm>
          <a:off x="1780233" y="1798737"/>
          <a:ext cx="5410525" cy="1764913"/>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656634-3E1F-9FF7-AC49-C91D38D761AB}"/>
                  </a:ext>
                </a:extLst>
              </p:cNvPr>
              <p:cNvSpPr txBox="1"/>
              <p:nvPr/>
            </p:nvSpPr>
            <p:spPr>
              <a:xfrm>
                <a:off x="474236" y="1098705"/>
                <a:ext cx="8380520" cy="492443"/>
              </a:xfrm>
              <a:prstGeom prst="rect">
                <a:avLst/>
              </a:prstGeom>
              <a:noFill/>
            </p:spPr>
            <p:txBody>
              <a:bodyPr wrap="square">
                <a:spAutoFit/>
              </a:bodyPr>
              <a:lstStyle/>
              <a:p>
                <a:pPr marL="285750" indent="-285750">
                  <a:buFont typeface="Wingdings" pitchFamily="2" charset="2"/>
                  <a:buChar char="q"/>
                </a:pPr>
                <a:r>
                  <a:rPr lang="en-AU" sz="2600" dirty="0"/>
                  <a:t>Increasing </a:t>
                </a:r>
                <a14:m>
                  <m:oMath xmlns:m="http://schemas.openxmlformats.org/officeDocument/2006/math">
                    <m:r>
                      <a:rPr lang="en-AU" sz="2600" i="1">
                        <a:latin typeface="Cambria Math" panose="02040503050406030204" pitchFamily="18" charset="0"/>
                      </a:rPr>
                      <m:t>𝑘</m:t>
                    </m:r>
                  </m:oMath>
                </a14:m>
                <a:r>
                  <a:rPr lang="en-AU" sz="2600" dirty="0"/>
                  <a:t> makes </a:t>
                </a:r>
                <a14:m>
                  <m:oMath xmlns:m="http://schemas.openxmlformats.org/officeDocument/2006/math">
                    <m:r>
                      <a:rPr lang="en-AU" sz="2600" i="1">
                        <a:latin typeface="Cambria Math" panose="02040503050406030204" pitchFamily="18" charset="0"/>
                      </a:rPr>
                      <m:t>𝑘</m:t>
                    </m:r>
                  </m:oMath>
                </a14:m>
                <a:r>
                  <a:rPr lang="en-US" sz="2600" dirty="0"/>
                  <a:t>OBJ less </a:t>
                </a:r>
                <a:r>
                  <a:rPr lang="en-AU" sz="2600" dirty="0"/>
                  <a:t>Efficient or even Unscalable</a:t>
                </a:r>
              </a:p>
            </p:txBody>
          </p:sp>
        </mc:Choice>
        <mc:Fallback xmlns="">
          <p:sp>
            <p:nvSpPr>
              <p:cNvPr id="11" name="TextBox 10">
                <a:extLst>
                  <a:ext uri="{FF2B5EF4-FFF2-40B4-BE49-F238E27FC236}">
                    <a16:creationId xmlns:a16="http://schemas.microsoft.com/office/drawing/2014/main" id="{1C656634-3E1F-9FF7-AC49-C91D38D761AB}"/>
                  </a:ext>
                </a:extLst>
              </p:cNvPr>
              <p:cNvSpPr txBox="1">
                <a:spLocks noRot="1" noChangeAspect="1" noMove="1" noResize="1" noEditPoints="1" noAdjustHandles="1" noChangeArrowheads="1" noChangeShapeType="1" noTextEdit="1"/>
              </p:cNvSpPr>
              <p:nvPr/>
            </p:nvSpPr>
            <p:spPr>
              <a:xfrm>
                <a:off x="474236" y="1098705"/>
                <a:ext cx="8380520" cy="492443"/>
              </a:xfrm>
              <a:prstGeom prst="rect">
                <a:avLst/>
              </a:prstGeom>
              <a:blipFill>
                <a:blip r:embed="rId4"/>
                <a:stretch>
                  <a:fillRect l="-1210" t="-10000" b="-2750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C2BAC86-934B-2704-867E-8CE4A2189074}"/>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BE98F1A5-8DE0-B874-B975-275ED742A86E}"/>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6</a:t>
            </a:r>
          </a:p>
        </p:txBody>
      </p:sp>
      <p:sp>
        <p:nvSpPr>
          <p:cNvPr id="13" name="TextBox 12">
            <a:extLst>
              <a:ext uri="{FF2B5EF4-FFF2-40B4-BE49-F238E27FC236}">
                <a16:creationId xmlns:a16="http://schemas.microsoft.com/office/drawing/2014/main" id="{00247CFB-E153-AE74-4EF3-64C8D5D06648}"/>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Tree>
    <p:extLst>
      <p:ext uri="{BB962C8B-B14F-4D97-AF65-F5344CB8AC3E}">
        <p14:creationId xmlns:p14="http://schemas.microsoft.com/office/powerpoint/2010/main" val="136984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0C030E-BB42-8E59-8839-7A5DD8761B58}"/>
              </a:ext>
            </a:extLst>
          </p:cNvPr>
          <p:cNvSpPr/>
          <p:nvPr/>
        </p:nvSpPr>
        <p:spPr>
          <a:xfrm>
            <a:off x="0"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Exponential</a:t>
            </a:r>
            <a:r>
              <a:rPr lang="zh-CN" altLang="en-US" sz="3600" dirty="0">
                <a:solidFill>
                  <a:srgbClr val="0070C0"/>
                </a:solidFill>
                <a:latin typeface="Microsoft YaHei" panose="020B0503020204020204" pitchFamily="34" charset="-122"/>
                <a:ea typeface="Microsoft YaHei" panose="020B0503020204020204" pitchFamily="34" charset="-122"/>
              </a:rPr>
              <a:t> </a:t>
            </a:r>
            <a:r>
              <a:rPr lang="en-US" altLang="zh-CN" sz="3600" dirty="0">
                <a:solidFill>
                  <a:srgbClr val="0070C0"/>
                </a:solidFill>
                <a:latin typeface="Microsoft YaHei" panose="020B0503020204020204" pitchFamily="34" charset="-122"/>
                <a:ea typeface="Microsoft YaHei" panose="020B0503020204020204" pitchFamily="34" charset="-122"/>
              </a:rPr>
              <a:t>Explosion</a:t>
            </a:r>
            <a:r>
              <a:rPr lang="zh-CN" altLang="en-US" sz="3600" dirty="0">
                <a:solidFill>
                  <a:srgbClr val="0070C0"/>
                </a:solidFill>
                <a:latin typeface="Microsoft YaHei" panose="020B0503020204020204" pitchFamily="34" charset="-122"/>
                <a:ea typeface="Microsoft YaHei" panose="020B0503020204020204" pitchFamily="34" charset="-122"/>
              </a:rPr>
              <a:t> </a:t>
            </a:r>
            <a:r>
              <a:rPr lang="en-US" altLang="zh-CN" sz="3600" dirty="0">
                <a:solidFill>
                  <a:srgbClr val="0070C0"/>
                </a:solidFill>
                <a:latin typeface="Microsoft YaHei" panose="020B0503020204020204" pitchFamily="34" charset="-122"/>
                <a:ea typeface="Microsoft YaHei" panose="020B0503020204020204" pitchFamily="34" charset="-122"/>
              </a:rPr>
              <a:t>Issue</a:t>
            </a:r>
            <a:endParaRPr lang="en-US" sz="3600" dirty="0">
              <a:solidFill>
                <a:srgbClr val="0070C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E89207-B05C-7FEE-C4EC-E1CA5B073510}"/>
                  </a:ext>
                </a:extLst>
              </p:cNvPr>
              <p:cNvSpPr txBox="1"/>
              <p:nvPr/>
            </p:nvSpPr>
            <p:spPr>
              <a:xfrm>
                <a:off x="462968" y="3802504"/>
                <a:ext cx="8380521" cy="2893100"/>
              </a:xfrm>
              <a:prstGeom prst="rect">
                <a:avLst/>
              </a:prstGeom>
              <a:noFill/>
            </p:spPr>
            <p:txBody>
              <a:bodyPr wrap="square" rtlCol="0">
                <a:spAutoFit/>
              </a:bodyPr>
              <a:lstStyle/>
              <a:p>
                <a:pPr marL="285750" indent="-285750">
                  <a:buFont typeface="Wingdings" pitchFamily="2" charset="2"/>
                  <a:buChar char="q"/>
                </a:pPr>
                <a:r>
                  <a:rPr lang="en-US" sz="2600" dirty="0"/>
                  <a:t>Contexts of </a:t>
                </a:r>
                <a14:m>
                  <m:oMath xmlns:m="http://schemas.openxmlformats.org/officeDocument/2006/math">
                    <m:r>
                      <a:rPr lang="en-AU" sz="2600" i="1">
                        <a:latin typeface="Cambria Math" panose="02040503050406030204" pitchFamily="18" charset="0"/>
                      </a:rPr>
                      <m:t>𝑘</m:t>
                    </m:r>
                  </m:oMath>
                </a14:m>
                <a:r>
                  <a:rPr lang="en-US" sz="2600" dirty="0"/>
                  <a:t>OBJ grow exponentially with </a:t>
                </a:r>
                <a14:m>
                  <m:oMath xmlns:m="http://schemas.openxmlformats.org/officeDocument/2006/math">
                    <m:r>
                      <a:rPr lang="en-AU" sz="2600" i="1">
                        <a:latin typeface="Cambria Math" panose="02040503050406030204" pitchFamily="18" charset="0"/>
                      </a:rPr>
                      <m:t>𝑘</m:t>
                    </m:r>
                  </m:oMath>
                </a14:m>
                <a:endParaRPr lang="en-US" sz="2600" dirty="0"/>
              </a:p>
              <a:p>
                <a:pPr marL="742950" lvl="1" indent="-285750">
                  <a:lnSpc>
                    <a:spcPct val="150000"/>
                  </a:lnSpc>
                  <a:buFont typeface="Courier New" panose="02070309020205020404" pitchFamily="49" charset="0"/>
                  <a:buChar char="o"/>
                </a:pPr>
                <a:r>
                  <a:rPr lang="en-US" sz="2000" b="1" dirty="0" err="1">
                    <a:solidFill>
                      <a:srgbClr val="7030A0"/>
                    </a:solidFill>
                  </a:rPr>
                  <a:t>HashSet.add</a:t>
                </a:r>
                <a:r>
                  <a:rPr lang="en-US" sz="2000" b="1" dirty="0">
                    <a:solidFill>
                      <a:srgbClr val="7030A0"/>
                    </a:solidFill>
                  </a:rPr>
                  <a:t> : </a:t>
                </a:r>
                <a:r>
                  <a:rPr lang="en-US" sz="2000" dirty="0"/>
                  <a:t>2</a:t>
                </a:r>
                <a14:m>
                  <m:oMath xmlns:m="http://schemas.openxmlformats.org/officeDocument/2006/math">
                    <m:r>
                      <a:rPr lang="en-AU" sz="2000" i="1">
                        <a:latin typeface="Cambria Math" panose="02040503050406030204" pitchFamily="18" charset="0"/>
                      </a:rPr>
                      <m:t>𝑛</m:t>
                    </m:r>
                  </m:oMath>
                </a14:m>
                <a:r>
                  <a:rPr lang="en-US" sz="2000" dirty="0"/>
                  <a:t> contexts, i.e., [S1, </a:t>
                </a:r>
                <a14:m>
                  <m:oMath xmlns:m="http://schemas.openxmlformats.org/officeDocument/2006/math">
                    <m:sSub>
                      <m:sSubPr>
                        <m:ctrlPr>
                          <a:rPr lang="en-US" sz="2000" i="1" smtClean="0">
                            <a:latin typeface="Cambria Math" panose="02040503050406030204" pitchFamily="18" charset="0"/>
                          </a:rPr>
                        </m:ctrlPr>
                      </m:sSubPr>
                      <m:e>
                        <m:r>
                          <a:rPr lang="en-AU" sz="2000" b="0" i="1" smtClean="0">
                            <a:latin typeface="Cambria Math" panose="02040503050406030204" pitchFamily="18" charset="0"/>
                          </a:rPr>
                          <m:t>𝑐</m:t>
                        </m:r>
                      </m:e>
                      <m:sub>
                        <m:r>
                          <a:rPr lang="en-AU" sz="2000" b="0" i="1" smtClean="0">
                            <a:latin typeface="Cambria Math" panose="02040503050406030204" pitchFamily="18" charset="0"/>
                          </a:rPr>
                          <m:t>𝑖</m:t>
                        </m:r>
                      </m:sub>
                    </m:sSub>
                  </m:oMath>
                </a14:m>
                <a:r>
                  <a:rPr lang="en-US" sz="2000" dirty="0"/>
                  <a:t>] and [S2, </a:t>
                </a:r>
                <a14:m>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𝑐</m:t>
                        </m:r>
                      </m:e>
                      <m:sub>
                        <m:r>
                          <a:rPr lang="en-AU" sz="2000" i="1">
                            <a:latin typeface="Cambria Math" panose="02040503050406030204" pitchFamily="18" charset="0"/>
                          </a:rPr>
                          <m:t>𝑖</m:t>
                        </m:r>
                      </m:sub>
                    </m:sSub>
                  </m:oMath>
                </a14:m>
                <a:r>
                  <a:rPr lang="en-US" sz="2000" dirty="0"/>
                  <a:t>] (</a:t>
                </a:r>
                <a14:m>
                  <m:oMath xmlns:m="http://schemas.openxmlformats.org/officeDocument/2006/math">
                    <m:r>
                      <a:rPr lang="en-AU" sz="2000" b="0" i="0" smtClean="0">
                        <a:latin typeface="Cambria Math" panose="02040503050406030204" pitchFamily="18" charset="0"/>
                        <a:ea typeface="Cambria Math" panose="02040503050406030204" pitchFamily="18" charset="0"/>
                      </a:rPr>
                      <m:t>1</m:t>
                    </m:r>
                    <m:r>
                      <a:rPr lang="en-US" sz="200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ea typeface="Cambria Math" panose="02040503050406030204" pitchFamily="18" charset="0"/>
                      </a:rPr>
                      <m:t>𝑖</m:t>
                    </m:r>
                    <m:r>
                      <a:rPr lang="en-US" sz="200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ea typeface="Cambria Math" panose="02040503050406030204" pitchFamily="18" charset="0"/>
                      </a:rPr>
                      <m:t>𝑛</m:t>
                    </m:r>
                  </m:oMath>
                </a14:m>
                <a:r>
                  <a:rPr lang="en-US" sz="2000" dirty="0"/>
                  <a:t>).</a:t>
                </a: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solidFill>
                    <a:schemeClr val="tx1"/>
                  </a:solidFill>
                </a:endParaRP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solidFill>
                    <a:schemeClr val="tx1"/>
                  </a:solidFill>
                </a:endParaRPr>
              </a:p>
              <a:p>
                <a:pPr marL="742950" lvl="1" indent="-285750">
                  <a:buFont typeface="Courier New" panose="02070309020205020404" pitchFamily="49" charset="0"/>
                  <a:buChar char="o"/>
                </a:pPr>
                <a:endParaRPr lang="en-US" dirty="0"/>
              </a:p>
              <a:p>
                <a:pPr lvl="1"/>
                <a:endParaRPr lang="en-US" dirty="0"/>
              </a:p>
              <a:p>
                <a:pPr lvl="1"/>
                <a:endParaRPr lang="en-US" dirty="0"/>
              </a:p>
            </p:txBody>
          </p:sp>
        </mc:Choice>
        <mc:Fallback xmlns="">
          <p:sp>
            <p:nvSpPr>
              <p:cNvPr id="8" name="TextBox 7">
                <a:extLst>
                  <a:ext uri="{FF2B5EF4-FFF2-40B4-BE49-F238E27FC236}">
                    <a16:creationId xmlns:a16="http://schemas.microsoft.com/office/drawing/2014/main" id="{28E89207-B05C-7FEE-C4EC-E1CA5B073510}"/>
                  </a:ext>
                </a:extLst>
              </p:cNvPr>
              <p:cNvSpPr txBox="1">
                <a:spLocks noRot="1" noChangeAspect="1" noMove="1" noResize="1" noEditPoints="1" noAdjustHandles="1" noChangeArrowheads="1" noChangeShapeType="1" noTextEdit="1"/>
              </p:cNvSpPr>
              <p:nvPr/>
            </p:nvSpPr>
            <p:spPr>
              <a:xfrm>
                <a:off x="462968" y="3802504"/>
                <a:ext cx="8380521" cy="2893100"/>
              </a:xfrm>
              <a:prstGeom prst="rect">
                <a:avLst/>
              </a:prstGeom>
              <a:blipFill>
                <a:blip r:embed="rId3"/>
                <a:stretch>
                  <a:fillRect l="-1210" t="-1747"/>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5FE9A51F-1CFB-5CEE-917E-91D51522A424}"/>
              </a:ext>
            </a:extLst>
          </p:cNvPr>
          <p:cNvSpPr txBox="1"/>
          <p:nvPr/>
        </p:nvSpPr>
        <p:spPr>
          <a:xfrm>
            <a:off x="1266371" y="4908640"/>
            <a:ext cx="3922629" cy="1200329"/>
          </a:xfrm>
          <a:prstGeom prst="rect">
            <a:avLst/>
          </a:prstGeom>
          <a:solidFill>
            <a:schemeClr val="bg1">
              <a:lumMod val="95000"/>
            </a:schemeClr>
          </a:solidFill>
          <a:ln w="12700">
            <a:solidFill>
              <a:schemeClr val="tx1"/>
            </a:solidFill>
            <a:prstDash val="dash"/>
          </a:ln>
        </p:spPr>
        <p:txBody>
          <a:bodyPr wrap="square">
            <a:spAutoFit/>
          </a:bodyPr>
          <a:lstStyle/>
          <a:p>
            <a:r>
              <a:rPr lang="en-AU" dirty="0">
                <a:effectLst/>
              </a:rPr>
              <a:t>1</a:t>
            </a:r>
            <a:r>
              <a:rPr lang="en-AU" dirty="0">
                <a:solidFill>
                  <a:srgbClr val="FF8A80"/>
                </a:solidFill>
                <a:effectLst/>
              </a:rPr>
              <a:t> HashSet</a:t>
            </a:r>
            <a:r>
              <a:rPr lang="en-AU" dirty="0"/>
              <a:t> s1 </a:t>
            </a:r>
            <a:r>
              <a:rPr lang="en-AU" dirty="0">
                <a:solidFill>
                  <a:srgbClr val="90A4AE"/>
                </a:solidFill>
                <a:effectLst/>
              </a:rPr>
              <a:t>=</a:t>
            </a:r>
            <a:r>
              <a:rPr lang="en-AU" dirty="0"/>
              <a:t> </a:t>
            </a:r>
            <a:r>
              <a:rPr lang="en-AU" dirty="0">
                <a:solidFill>
                  <a:srgbClr val="26C6DA"/>
                </a:solidFill>
                <a:effectLst/>
              </a:rPr>
              <a:t>new</a:t>
            </a:r>
            <a:r>
              <a:rPr lang="en-AU" dirty="0"/>
              <a:t> </a:t>
            </a:r>
            <a:r>
              <a:rPr lang="en-AU" dirty="0">
                <a:solidFill>
                  <a:srgbClr val="FF8A80"/>
                </a:solidFill>
                <a:effectLst/>
              </a:rPr>
              <a:t>HashSet</a:t>
            </a:r>
            <a:r>
              <a:rPr lang="en-AU" dirty="0">
                <a:solidFill>
                  <a:srgbClr val="90A4AE"/>
                </a:solidFill>
                <a:effectLst/>
              </a:rPr>
              <a:t>();</a:t>
            </a:r>
            <a:r>
              <a:rPr lang="en-AU" dirty="0">
                <a:solidFill>
                  <a:srgbClr val="607D8B"/>
                </a:solidFill>
                <a:effectLst/>
              </a:rPr>
              <a:t>// S1</a:t>
            </a:r>
            <a:r>
              <a:rPr lang="en-AU" dirty="0"/>
              <a:t> </a:t>
            </a:r>
          </a:p>
          <a:p>
            <a:r>
              <a:rPr lang="en-AU" dirty="0">
                <a:effectLst/>
              </a:rPr>
              <a:t>2 </a:t>
            </a:r>
            <a:r>
              <a:rPr lang="en-AU" dirty="0">
                <a:solidFill>
                  <a:srgbClr val="FF8A80"/>
                </a:solidFill>
                <a:effectLst/>
              </a:rPr>
              <a:t>HashSet</a:t>
            </a:r>
            <a:r>
              <a:rPr lang="en-AU" dirty="0"/>
              <a:t> s2 </a:t>
            </a:r>
            <a:r>
              <a:rPr lang="en-AU" dirty="0">
                <a:solidFill>
                  <a:srgbClr val="90A4AE"/>
                </a:solidFill>
                <a:effectLst/>
              </a:rPr>
              <a:t>=</a:t>
            </a:r>
            <a:r>
              <a:rPr lang="en-AU" dirty="0"/>
              <a:t> </a:t>
            </a:r>
            <a:r>
              <a:rPr lang="en-AU" dirty="0">
                <a:solidFill>
                  <a:srgbClr val="26C6DA"/>
                </a:solidFill>
                <a:effectLst/>
              </a:rPr>
              <a:t>new</a:t>
            </a:r>
            <a:r>
              <a:rPr lang="en-AU" dirty="0"/>
              <a:t> </a:t>
            </a:r>
            <a:r>
              <a:rPr lang="en-AU" dirty="0">
                <a:solidFill>
                  <a:srgbClr val="FF8A80"/>
                </a:solidFill>
                <a:effectLst/>
              </a:rPr>
              <a:t>HashSet</a:t>
            </a:r>
            <a:r>
              <a:rPr lang="en-AU" dirty="0">
                <a:solidFill>
                  <a:srgbClr val="90A4AE"/>
                </a:solidFill>
                <a:effectLst/>
              </a:rPr>
              <a:t>();</a:t>
            </a:r>
            <a:r>
              <a:rPr lang="en-AU" dirty="0">
                <a:solidFill>
                  <a:srgbClr val="607D8B"/>
                </a:solidFill>
                <a:effectLst/>
              </a:rPr>
              <a:t>// S2</a:t>
            </a:r>
            <a:r>
              <a:rPr lang="en-AU" dirty="0"/>
              <a:t> </a:t>
            </a:r>
          </a:p>
          <a:p>
            <a:r>
              <a:rPr lang="en-AU" dirty="0"/>
              <a:t>3 s1</a:t>
            </a:r>
            <a:r>
              <a:rPr lang="en-AU" dirty="0">
                <a:solidFill>
                  <a:srgbClr val="90A4AE"/>
                </a:solidFill>
                <a:effectLst/>
              </a:rPr>
              <a:t>.</a:t>
            </a:r>
            <a:r>
              <a:rPr lang="en-AU" dirty="0"/>
              <a:t>add</a:t>
            </a:r>
            <a:r>
              <a:rPr lang="en-AU" dirty="0">
                <a:solidFill>
                  <a:srgbClr val="90A4AE"/>
                </a:solidFill>
                <a:effectLst/>
              </a:rPr>
              <a:t>(</a:t>
            </a:r>
            <a:r>
              <a:rPr lang="en-AU" dirty="0">
                <a:solidFill>
                  <a:srgbClr val="26C6DA"/>
                </a:solidFill>
                <a:effectLst/>
              </a:rPr>
              <a:t>new</a:t>
            </a:r>
            <a:r>
              <a:rPr lang="en-AU" dirty="0"/>
              <a:t> </a:t>
            </a:r>
            <a:r>
              <a:rPr lang="en-AU" dirty="0">
                <a:solidFill>
                  <a:srgbClr val="FF8A80"/>
                </a:solidFill>
                <a:effectLst/>
              </a:rPr>
              <a:t>Object</a:t>
            </a:r>
            <a:r>
              <a:rPr lang="en-AU" dirty="0">
                <a:solidFill>
                  <a:srgbClr val="90A4AE"/>
                </a:solidFill>
                <a:effectLst/>
              </a:rPr>
              <a:t>());</a:t>
            </a:r>
            <a:r>
              <a:rPr lang="en-AU" dirty="0"/>
              <a:t> </a:t>
            </a:r>
            <a:r>
              <a:rPr lang="en-AU" dirty="0">
                <a:solidFill>
                  <a:srgbClr val="607D8B"/>
                </a:solidFill>
                <a:effectLst/>
              </a:rPr>
              <a:t>// O1</a:t>
            </a:r>
            <a:r>
              <a:rPr lang="en-AU" dirty="0"/>
              <a:t> </a:t>
            </a:r>
          </a:p>
          <a:p>
            <a:r>
              <a:rPr lang="en-AU" dirty="0"/>
              <a:t>4 s2</a:t>
            </a:r>
            <a:r>
              <a:rPr lang="en-AU" dirty="0">
                <a:solidFill>
                  <a:srgbClr val="90A4AE"/>
                </a:solidFill>
                <a:effectLst/>
              </a:rPr>
              <a:t>.</a:t>
            </a:r>
            <a:r>
              <a:rPr lang="en-AU" dirty="0"/>
              <a:t>add</a:t>
            </a:r>
            <a:r>
              <a:rPr lang="en-AU" dirty="0">
                <a:solidFill>
                  <a:srgbClr val="90A4AE"/>
                </a:solidFill>
                <a:effectLst/>
              </a:rPr>
              <a:t>(</a:t>
            </a:r>
            <a:r>
              <a:rPr lang="en-AU" dirty="0">
                <a:solidFill>
                  <a:srgbClr val="26C6DA"/>
                </a:solidFill>
                <a:effectLst/>
              </a:rPr>
              <a:t>new</a:t>
            </a:r>
            <a:r>
              <a:rPr lang="en-AU" dirty="0"/>
              <a:t> </a:t>
            </a:r>
            <a:r>
              <a:rPr lang="en-AU" dirty="0">
                <a:solidFill>
                  <a:srgbClr val="FF8A80"/>
                </a:solidFill>
                <a:effectLst/>
              </a:rPr>
              <a:t>Object</a:t>
            </a:r>
            <a:r>
              <a:rPr lang="en-AU" dirty="0">
                <a:solidFill>
                  <a:srgbClr val="90A4AE"/>
                </a:solidFill>
                <a:effectLst/>
              </a:rPr>
              <a:t>());</a:t>
            </a:r>
            <a:r>
              <a:rPr lang="en-AU" dirty="0"/>
              <a:t> </a:t>
            </a:r>
            <a:r>
              <a:rPr lang="en-AU" dirty="0">
                <a:solidFill>
                  <a:srgbClr val="607D8B"/>
                </a:solidFill>
                <a:effectLst/>
              </a:rPr>
              <a:t>// O2</a:t>
            </a:r>
            <a:endParaRPr lang="en-US" dirty="0"/>
          </a:p>
        </p:txBody>
      </p:sp>
      <p:sp>
        <p:nvSpPr>
          <p:cNvPr id="22" name="Rounded Rectangle 21">
            <a:extLst>
              <a:ext uri="{FF2B5EF4-FFF2-40B4-BE49-F238E27FC236}">
                <a16:creationId xmlns:a16="http://schemas.microsoft.com/office/drawing/2014/main" id="{425CF5E1-90B6-B416-7F8C-76C5B74DAC8F}"/>
              </a:ext>
            </a:extLst>
          </p:cNvPr>
          <p:cNvSpPr/>
          <p:nvPr/>
        </p:nvSpPr>
        <p:spPr>
          <a:xfrm>
            <a:off x="6365838" y="5943538"/>
            <a:ext cx="443884" cy="32630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S1</a:t>
            </a:r>
          </a:p>
        </p:txBody>
      </p:sp>
      <p:sp>
        <p:nvSpPr>
          <p:cNvPr id="23" name="Rounded Rectangle 22">
            <a:extLst>
              <a:ext uri="{FF2B5EF4-FFF2-40B4-BE49-F238E27FC236}">
                <a16:creationId xmlns:a16="http://schemas.microsoft.com/office/drawing/2014/main" id="{BE88BFD3-CE38-26CD-3AF4-0524CDF745B2}"/>
              </a:ext>
            </a:extLst>
          </p:cNvPr>
          <p:cNvSpPr/>
          <p:nvPr/>
        </p:nvSpPr>
        <p:spPr>
          <a:xfrm>
            <a:off x="7603305" y="5947291"/>
            <a:ext cx="443884" cy="32630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S2</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42500DF-A3ED-092C-9CA9-687719AD833B}"/>
                  </a:ext>
                </a:extLst>
              </p:cNvPr>
              <p:cNvSpPr txBox="1"/>
              <p:nvPr/>
            </p:nvSpPr>
            <p:spPr>
              <a:xfrm>
                <a:off x="5602881" y="5172011"/>
                <a:ext cx="4397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42500DF-A3ED-092C-9CA9-687719AD833B}"/>
                  </a:ext>
                </a:extLst>
              </p:cNvPr>
              <p:cNvSpPr txBox="1">
                <a:spLocks noRot="1" noChangeAspect="1" noMove="1" noResize="1" noEditPoints="1" noAdjustHandles="1" noChangeArrowheads="1" noChangeShapeType="1" noTextEdit="1"/>
              </p:cNvSpPr>
              <p:nvPr/>
            </p:nvSpPr>
            <p:spPr>
              <a:xfrm>
                <a:off x="5602881" y="5172011"/>
                <a:ext cx="43973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F21C81B-B709-9985-CC2D-89D95BD81DAD}"/>
                  </a:ext>
                </a:extLst>
              </p:cNvPr>
              <p:cNvSpPr txBox="1"/>
              <p:nvPr/>
            </p:nvSpPr>
            <p:spPr>
              <a:xfrm>
                <a:off x="6339409" y="5172011"/>
                <a:ext cx="4450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2</m:t>
                          </m:r>
                        </m:sub>
                      </m:sSub>
                    </m:oMath>
                  </m:oMathPara>
                </a14:m>
                <a:endParaRPr lang="en-US" dirty="0"/>
              </a:p>
            </p:txBody>
          </p:sp>
        </mc:Choice>
        <mc:Fallback xmlns="">
          <p:sp>
            <p:nvSpPr>
              <p:cNvPr id="29" name="TextBox 28">
                <a:extLst>
                  <a:ext uri="{FF2B5EF4-FFF2-40B4-BE49-F238E27FC236}">
                    <a16:creationId xmlns:a16="http://schemas.microsoft.com/office/drawing/2014/main" id="{5F21C81B-B709-9985-CC2D-89D95BD81DAD}"/>
                  </a:ext>
                </a:extLst>
              </p:cNvPr>
              <p:cNvSpPr txBox="1">
                <a:spLocks noRot="1" noChangeAspect="1" noMove="1" noResize="1" noEditPoints="1" noAdjustHandles="1" noChangeArrowheads="1" noChangeShapeType="1" noTextEdit="1"/>
              </p:cNvSpPr>
              <p:nvPr/>
            </p:nvSpPr>
            <p:spPr>
              <a:xfrm>
                <a:off x="6339409" y="5172011"/>
                <a:ext cx="4450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1753E3-D5D4-FB7D-0A92-630BA42267B2}"/>
                  </a:ext>
                </a:extLst>
              </p:cNvPr>
              <p:cNvSpPr txBox="1"/>
              <p:nvPr/>
            </p:nvSpPr>
            <p:spPr>
              <a:xfrm>
                <a:off x="7086491" y="5180927"/>
                <a:ext cx="4450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D41753E3-D5D4-FB7D-0A92-630BA42267B2}"/>
                  </a:ext>
                </a:extLst>
              </p:cNvPr>
              <p:cNvSpPr txBox="1">
                <a:spLocks noRot="1" noChangeAspect="1" noMove="1" noResize="1" noEditPoints="1" noAdjustHandles="1" noChangeArrowheads="1" noChangeShapeType="1" noTextEdit="1"/>
              </p:cNvSpPr>
              <p:nvPr/>
            </p:nvSpPr>
            <p:spPr>
              <a:xfrm>
                <a:off x="7086491" y="5180927"/>
                <a:ext cx="4450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10CC4B-495A-F606-C21C-019DF26D56E2}"/>
                  </a:ext>
                </a:extLst>
              </p:cNvPr>
              <p:cNvSpPr txBox="1"/>
              <p:nvPr/>
            </p:nvSpPr>
            <p:spPr>
              <a:xfrm>
                <a:off x="8545135" y="5185497"/>
                <a:ext cx="4591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𝑛</m:t>
                          </m:r>
                        </m:sub>
                      </m:sSub>
                    </m:oMath>
                  </m:oMathPara>
                </a14:m>
                <a:endParaRPr lang="en-US" dirty="0"/>
              </a:p>
            </p:txBody>
          </p:sp>
        </mc:Choice>
        <mc:Fallback xmlns="">
          <p:sp>
            <p:nvSpPr>
              <p:cNvPr id="31" name="TextBox 30">
                <a:extLst>
                  <a:ext uri="{FF2B5EF4-FFF2-40B4-BE49-F238E27FC236}">
                    <a16:creationId xmlns:a16="http://schemas.microsoft.com/office/drawing/2014/main" id="{1610CC4B-495A-F606-C21C-019DF26D56E2}"/>
                  </a:ext>
                </a:extLst>
              </p:cNvPr>
              <p:cNvSpPr txBox="1">
                <a:spLocks noRot="1" noChangeAspect="1" noMove="1" noResize="1" noEditPoints="1" noAdjustHandles="1" noChangeArrowheads="1" noChangeShapeType="1" noTextEdit="1"/>
              </p:cNvSpPr>
              <p:nvPr/>
            </p:nvSpPr>
            <p:spPr>
              <a:xfrm>
                <a:off x="8545135" y="5185497"/>
                <a:ext cx="45916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D617F9-C2C8-7A3D-A6F8-4D7EA0E3FA11}"/>
                  </a:ext>
                </a:extLst>
              </p:cNvPr>
              <p:cNvSpPr txBox="1"/>
              <p:nvPr/>
            </p:nvSpPr>
            <p:spPr>
              <a:xfrm>
                <a:off x="7897845" y="5172011"/>
                <a:ext cx="434734" cy="369332"/>
              </a:xfrm>
              <a:prstGeom prst="rect">
                <a:avLst/>
              </a:prstGeom>
              <a:ln w="12700">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36D617F9-C2C8-7A3D-A6F8-4D7EA0E3FA11}"/>
                  </a:ext>
                </a:extLst>
              </p:cNvPr>
              <p:cNvSpPr txBox="1">
                <a:spLocks noRot="1" noChangeAspect="1" noMove="1" noResize="1" noEditPoints="1" noAdjustHandles="1" noChangeArrowheads="1" noChangeShapeType="1" noTextEdit="1"/>
              </p:cNvSpPr>
              <p:nvPr/>
            </p:nvSpPr>
            <p:spPr>
              <a:xfrm>
                <a:off x="7897845" y="5172011"/>
                <a:ext cx="434734" cy="369332"/>
              </a:xfrm>
              <a:prstGeom prst="rect">
                <a:avLst/>
              </a:prstGeom>
              <a:blipFill>
                <a:blip r:embed="rId8"/>
                <a:stretch>
                  <a:fillRect/>
                </a:stretch>
              </a:blipFill>
              <a:ln w="12700">
                <a:noFill/>
                <a:headEnd type="none" w="med" len="med"/>
                <a:tailEnd type="arrow" w="med" len="med"/>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CBB5BDFC-DC83-B54A-3BF8-74D3EB882C39}"/>
              </a:ext>
            </a:extLst>
          </p:cNvPr>
          <p:cNvCxnSpPr>
            <a:cxnSpLocks/>
            <a:endCxn id="22" idx="0"/>
          </p:cNvCxnSpPr>
          <p:nvPr/>
        </p:nvCxnSpPr>
        <p:spPr>
          <a:xfrm>
            <a:off x="5863361" y="5539172"/>
            <a:ext cx="724419" cy="40436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B24E06-3A04-105F-775F-71ED27BFD810}"/>
              </a:ext>
            </a:extLst>
          </p:cNvPr>
          <p:cNvCxnSpPr>
            <a:cxnSpLocks/>
            <a:endCxn id="22" idx="0"/>
          </p:cNvCxnSpPr>
          <p:nvPr/>
        </p:nvCxnSpPr>
        <p:spPr>
          <a:xfrm>
            <a:off x="6561938" y="5525735"/>
            <a:ext cx="25842" cy="41780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4143E00-2DD1-D3FE-573E-314EB954A7A4}"/>
              </a:ext>
            </a:extLst>
          </p:cNvPr>
          <p:cNvCxnSpPr>
            <a:cxnSpLocks/>
            <a:endCxn id="22" idx="0"/>
          </p:cNvCxnSpPr>
          <p:nvPr/>
        </p:nvCxnSpPr>
        <p:spPr>
          <a:xfrm flipH="1">
            <a:off x="6587780" y="5513620"/>
            <a:ext cx="672735" cy="42991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231DDCE-D320-A0C0-69F9-79C6FA84EA16}"/>
              </a:ext>
            </a:extLst>
          </p:cNvPr>
          <p:cNvCxnSpPr>
            <a:cxnSpLocks/>
            <a:stCxn id="31" idx="2"/>
            <a:endCxn id="22" idx="0"/>
          </p:cNvCxnSpPr>
          <p:nvPr/>
        </p:nvCxnSpPr>
        <p:spPr>
          <a:xfrm flipH="1">
            <a:off x="6587780" y="5554829"/>
            <a:ext cx="2186938" cy="38870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B1BB1E2-3521-1620-2FAE-2AA1FD1807FB}"/>
              </a:ext>
            </a:extLst>
          </p:cNvPr>
          <p:cNvCxnSpPr>
            <a:cxnSpLocks/>
            <a:stCxn id="31" idx="2"/>
            <a:endCxn id="23" idx="0"/>
          </p:cNvCxnSpPr>
          <p:nvPr/>
        </p:nvCxnSpPr>
        <p:spPr>
          <a:xfrm flipH="1">
            <a:off x="7825247" y="5554829"/>
            <a:ext cx="949471" cy="39246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B796956-667E-C4B1-7E0A-12E1FC483752}"/>
              </a:ext>
            </a:extLst>
          </p:cNvPr>
          <p:cNvCxnSpPr>
            <a:cxnSpLocks/>
            <a:stCxn id="30" idx="2"/>
            <a:endCxn id="23" idx="0"/>
          </p:cNvCxnSpPr>
          <p:nvPr/>
        </p:nvCxnSpPr>
        <p:spPr>
          <a:xfrm>
            <a:off x="7309020" y="5550259"/>
            <a:ext cx="516227" cy="3970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7560833-B76C-FA20-0C4B-5BE03C15A60A}"/>
              </a:ext>
            </a:extLst>
          </p:cNvPr>
          <p:cNvCxnSpPr>
            <a:cxnSpLocks/>
            <a:stCxn id="29" idx="2"/>
            <a:endCxn id="23" idx="0"/>
          </p:cNvCxnSpPr>
          <p:nvPr/>
        </p:nvCxnSpPr>
        <p:spPr>
          <a:xfrm>
            <a:off x="6561938" y="5541343"/>
            <a:ext cx="1263309" cy="4059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25E35-1D15-B24F-C05C-93174B4EA618}"/>
              </a:ext>
            </a:extLst>
          </p:cNvPr>
          <p:cNvCxnSpPr>
            <a:cxnSpLocks/>
          </p:cNvCxnSpPr>
          <p:nvPr/>
        </p:nvCxnSpPr>
        <p:spPr>
          <a:xfrm>
            <a:off x="5822749" y="5518483"/>
            <a:ext cx="2002498" cy="4059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8EB03E-4609-117E-37C5-40683379C88C}"/>
                  </a:ext>
                </a:extLst>
              </p:cNvPr>
              <p:cNvSpPr txBox="1"/>
              <p:nvPr/>
            </p:nvSpPr>
            <p:spPr>
              <a:xfrm>
                <a:off x="998349" y="6152803"/>
                <a:ext cx="4599117" cy="369332"/>
              </a:xfrm>
              <a:prstGeom prst="rect">
                <a:avLst/>
              </a:prstGeom>
              <a:noFill/>
            </p:spPr>
            <p:txBody>
              <a:bodyPr wrap="square" rtlCol="0">
                <a:spAutoFit/>
              </a:bodyPr>
              <a:lstStyle/>
              <a:p>
                <a:r>
                  <a:rPr lang="en-US" dirty="0"/>
                  <a:t>analyzed under </a:t>
                </a:r>
                <a14:m>
                  <m:oMath xmlns:m="http://schemas.openxmlformats.org/officeDocument/2006/math">
                    <m:r>
                      <a:rPr lang="en-AU" b="0" i="1" smtClean="0">
                        <a:latin typeface="Cambria Math" panose="02040503050406030204" pitchFamily="18" charset="0"/>
                      </a:rPr>
                      <m:t>𝑛</m:t>
                    </m:r>
                  </m:oMath>
                </a14:m>
                <a:r>
                  <a:rPr lang="en-US" dirty="0"/>
                  <a:t> different contexts, </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1</m:t>
                        </m:r>
                      </m:sub>
                    </m:sSub>
                  </m:oMath>
                </a14:m>
                <a:r>
                  <a:rPr lang="en-US" dirty="0"/>
                  <a:t>,  </a:t>
                </a:r>
              </a:p>
            </p:txBody>
          </p:sp>
        </mc:Choice>
        <mc:Fallback xmlns="">
          <p:sp>
            <p:nvSpPr>
              <p:cNvPr id="2" name="TextBox 1">
                <a:extLst>
                  <a:ext uri="{FF2B5EF4-FFF2-40B4-BE49-F238E27FC236}">
                    <a16:creationId xmlns:a16="http://schemas.microsoft.com/office/drawing/2014/main" id="{BE8EB03E-4609-117E-37C5-40683379C88C}"/>
                  </a:ext>
                </a:extLst>
              </p:cNvPr>
              <p:cNvSpPr txBox="1">
                <a:spLocks noRot="1" noChangeAspect="1" noMove="1" noResize="1" noEditPoints="1" noAdjustHandles="1" noChangeArrowheads="1" noChangeShapeType="1" noTextEdit="1"/>
              </p:cNvSpPr>
              <p:nvPr/>
            </p:nvSpPr>
            <p:spPr>
              <a:xfrm>
                <a:off x="998349" y="6152803"/>
                <a:ext cx="4599117" cy="369332"/>
              </a:xfrm>
              <a:prstGeom prst="rect">
                <a:avLst/>
              </a:prstGeom>
              <a:blipFill>
                <a:blip r:embed="rId9"/>
                <a:stretch>
                  <a:fillRect l="-1102"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29415B-0980-E328-6A81-D344D7F665C4}"/>
                  </a:ext>
                </a:extLst>
              </p:cNvPr>
              <p:cNvSpPr txBox="1"/>
              <p:nvPr/>
            </p:nvSpPr>
            <p:spPr>
              <a:xfrm>
                <a:off x="4738842" y="6225498"/>
                <a:ext cx="434734" cy="369332"/>
              </a:xfrm>
              <a:prstGeom prst="rect">
                <a:avLst/>
              </a:prstGeom>
              <a:ln w="12700">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729415B-0980-E328-6A81-D344D7F665C4}"/>
                  </a:ext>
                </a:extLst>
              </p:cNvPr>
              <p:cNvSpPr txBox="1">
                <a:spLocks noRot="1" noChangeAspect="1" noMove="1" noResize="1" noEditPoints="1" noAdjustHandles="1" noChangeArrowheads="1" noChangeShapeType="1" noTextEdit="1"/>
              </p:cNvSpPr>
              <p:nvPr/>
            </p:nvSpPr>
            <p:spPr>
              <a:xfrm>
                <a:off x="4738842" y="6225498"/>
                <a:ext cx="434734" cy="369332"/>
              </a:xfrm>
              <a:prstGeom prst="rect">
                <a:avLst/>
              </a:prstGeom>
              <a:blipFill>
                <a:blip r:embed="rId10"/>
                <a:stretch>
                  <a:fillRect/>
                </a:stretch>
              </a:blipFill>
              <a:ln w="12700">
                <a:noFill/>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11F91F-3C62-EAD2-3286-6B58BFB67065}"/>
                  </a:ext>
                </a:extLst>
              </p:cNvPr>
              <p:cNvSpPr txBox="1"/>
              <p:nvPr/>
            </p:nvSpPr>
            <p:spPr>
              <a:xfrm>
                <a:off x="4954433" y="6158492"/>
                <a:ext cx="4591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𝑛</m:t>
                          </m:r>
                        </m:sub>
                      </m:sSub>
                    </m:oMath>
                  </m:oMathPara>
                </a14:m>
                <a:endParaRPr lang="en-US" dirty="0"/>
              </a:p>
            </p:txBody>
          </p:sp>
        </mc:Choice>
        <mc:Fallback xmlns="">
          <p:sp>
            <p:nvSpPr>
              <p:cNvPr id="6" name="TextBox 5">
                <a:extLst>
                  <a:ext uri="{FF2B5EF4-FFF2-40B4-BE49-F238E27FC236}">
                    <a16:creationId xmlns:a16="http://schemas.microsoft.com/office/drawing/2014/main" id="{1311F91F-3C62-EAD2-3286-6B58BFB67065}"/>
                  </a:ext>
                </a:extLst>
              </p:cNvPr>
              <p:cNvSpPr txBox="1">
                <a:spLocks noRot="1" noChangeAspect="1" noMove="1" noResize="1" noEditPoints="1" noAdjustHandles="1" noChangeArrowheads="1" noChangeShapeType="1" noTextEdit="1"/>
              </p:cNvSpPr>
              <p:nvPr/>
            </p:nvSpPr>
            <p:spPr>
              <a:xfrm>
                <a:off x="4954433" y="6158492"/>
                <a:ext cx="459165" cy="369332"/>
              </a:xfrm>
              <a:prstGeom prst="rect">
                <a:avLst/>
              </a:prstGeom>
              <a:blipFill>
                <a:blip r:embed="rId11"/>
                <a:stretch>
                  <a:fillRect/>
                </a:stretch>
              </a:blipFill>
            </p:spPr>
            <p:txBody>
              <a:bodyPr/>
              <a:lstStyle/>
              <a:p>
                <a:r>
                  <a:rPr lang="en-US">
                    <a:noFill/>
                  </a:rPr>
                  <a:t> </a:t>
                </a:r>
              </a:p>
            </p:txBody>
          </p:sp>
        </mc:Fallback>
      </mc:AlternateContent>
      <p:graphicFrame>
        <p:nvGraphicFramePr>
          <p:cNvPr id="15" name="Chart 14">
            <a:extLst>
              <a:ext uri="{FF2B5EF4-FFF2-40B4-BE49-F238E27FC236}">
                <a16:creationId xmlns:a16="http://schemas.microsoft.com/office/drawing/2014/main" id="{DE3026F3-7B1B-3532-4322-D84B4B511C62}"/>
              </a:ext>
            </a:extLst>
          </p:cNvPr>
          <p:cNvGraphicFramePr/>
          <p:nvPr>
            <p:extLst>
              <p:ext uri="{D42A27DB-BD31-4B8C-83A1-F6EECF244321}">
                <p14:modId xmlns:p14="http://schemas.microsoft.com/office/powerpoint/2010/main" val="1452044056"/>
              </p:ext>
            </p:extLst>
          </p:nvPr>
        </p:nvGraphicFramePr>
        <p:xfrm>
          <a:off x="1780233" y="1798737"/>
          <a:ext cx="5410525" cy="1764913"/>
        </p:xfrm>
        <a:graphic>
          <a:graphicData uri="http://schemas.openxmlformats.org/drawingml/2006/chart">
            <c:chart xmlns:c="http://schemas.openxmlformats.org/drawingml/2006/chart" xmlns:r="http://schemas.openxmlformats.org/officeDocument/2006/relationships" r:id="rId12"/>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656634-3E1F-9FF7-AC49-C91D38D761AB}"/>
                  </a:ext>
                </a:extLst>
              </p:cNvPr>
              <p:cNvSpPr txBox="1"/>
              <p:nvPr/>
            </p:nvSpPr>
            <p:spPr>
              <a:xfrm>
                <a:off x="474236" y="1098705"/>
                <a:ext cx="8380520" cy="492443"/>
              </a:xfrm>
              <a:prstGeom prst="rect">
                <a:avLst/>
              </a:prstGeom>
              <a:noFill/>
            </p:spPr>
            <p:txBody>
              <a:bodyPr wrap="square">
                <a:spAutoFit/>
              </a:bodyPr>
              <a:lstStyle/>
              <a:p>
                <a:pPr marL="285750" indent="-285750">
                  <a:buFont typeface="Wingdings" pitchFamily="2" charset="2"/>
                  <a:buChar char="q"/>
                </a:pPr>
                <a:r>
                  <a:rPr lang="en-AU" sz="2600" dirty="0"/>
                  <a:t>Increasing </a:t>
                </a:r>
                <a14:m>
                  <m:oMath xmlns:m="http://schemas.openxmlformats.org/officeDocument/2006/math">
                    <m:r>
                      <a:rPr lang="en-AU" sz="2600" i="1">
                        <a:latin typeface="Cambria Math" panose="02040503050406030204" pitchFamily="18" charset="0"/>
                      </a:rPr>
                      <m:t>𝑘</m:t>
                    </m:r>
                  </m:oMath>
                </a14:m>
                <a:r>
                  <a:rPr lang="en-AU" sz="2600" dirty="0"/>
                  <a:t> makes </a:t>
                </a:r>
                <a14:m>
                  <m:oMath xmlns:m="http://schemas.openxmlformats.org/officeDocument/2006/math">
                    <m:r>
                      <a:rPr lang="en-AU" sz="2600" i="1">
                        <a:latin typeface="Cambria Math" panose="02040503050406030204" pitchFamily="18" charset="0"/>
                      </a:rPr>
                      <m:t>𝑘</m:t>
                    </m:r>
                  </m:oMath>
                </a14:m>
                <a:r>
                  <a:rPr lang="en-US" sz="2600" dirty="0"/>
                  <a:t>OBJ less </a:t>
                </a:r>
                <a:r>
                  <a:rPr lang="en-AU" sz="2600" dirty="0"/>
                  <a:t>Efficient or even Unscalable</a:t>
                </a:r>
              </a:p>
            </p:txBody>
          </p:sp>
        </mc:Choice>
        <mc:Fallback xmlns="">
          <p:sp>
            <p:nvSpPr>
              <p:cNvPr id="11" name="TextBox 10">
                <a:extLst>
                  <a:ext uri="{FF2B5EF4-FFF2-40B4-BE49-F238E27FC236}">
                    <a16:creationId xmlns:a16="http://schemas.microsoft.com/office/drawing/2014/main" id="{1C656634-3E1F-9FF7-AC49-C91D38D761AB}"/>
                  </a:ext>
                </a:extLst>
              </p:cNvPr>
              <p:cNvSpPr txBox="1">
                <a:spLocks noRot="1" noChangeAspect="1" noMove="1" noResize="1" noEditPoints="1" noAdjustHandles="1" noChangeArrowheads="1" noChangeShapeType="1" noTextEdit="1"/>
              </p:cNvSpPr>
              <p:nvPr/>
            </p:nvSpPr>
            <p:spPr>
              <a:xfrm>
                <a:off x="474236" y="1098705"/>
                <a:ext cx="8380520" cy="492443"/>
              </a:xfrm>
              <a:prstGeom prst="rect">
                <a:avLst/>
              </a:prstGeom>
              <a:blipFill>
                <a:blip r:embed="rId13"/>
                <a:stretch>
                  <a:fillRect l="-1210" t="-10000" b="-2750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379DF220-6925-5B8D-3D21-A8E9D84D43D1}"/>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id="{46762DE5-4CDD-8FF4-5ACD-0C71AE269293}"/>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7</a:t>
            </a:r>
          </a:p>
        </p:txBody>
      </p:sp>
      <p:sp>
        <p:nvSpPr>
          <p:cNvPr id="17" name="TextBox 16">
            <a:extLst>
              <a:ext uri="{FF2B5EF4-FFF2-40B4-BE49-F238E27FC236}">
                <a16:creationId xmlns:a16="http://schemas.microsoft.com/office/drawing/2014/main" id="{F37E2514-E528-661D-8115-38B16BB7C88B}"/>
              </a:ext>
            </a:extLst>
          </p:cNvPr>
          <p:cNvSpPr txBox="1"/>
          <p:nvPr/>
        </p:nvSpPr>
        <p:spPr>
          <a:xfrm>
            <a:off x="0" y="66117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Tree>
    <p:extLst>
      <p:ext uri="{BB962C8B-B14F-4D97-AF65-F5344CB8AC3E}">
        <p14:creationId xmlns:p14="http://schemas.microsoft.com/office/powerpoint/2010/main" val="192372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ounded Rectangle 119">
            <a:extLst>
              <a:ext uri="{FF2B5EF4-FFF2-40B4-BE49-F238E27FC236}">
                <a16:creationId xmlns:a16="http://schemas.microsoft.com/office/drawing/2014/main" id="{F7DE99AE-8922-44EF-9D61-37128234079D}"/>
              </a:ext>
            </a:extLst>
          </p:cNvPr>
          <p:cNvSpPr/>
          <p:nvPr/>
        </p:nvSpPr>
        <p:spPr>
          <a:xfrm>
            <a:off x="573435" y="2147750"/>
            <a:ext cx="7935324" cy="4265327"/>
          </a:xfrm>
          <a:prstGeom prst="roundRect">
            <a:avLst/>
          </a:prstGeom>
          <a:solidFill>
            <a:schemeClr val="accent1">
              <a:lumMod val="20000"/>
              <a:lumOff val="80000"/>
              <a:alpha val="15000"/>
            </a:schemeClr>
          </a:solid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2" name="Rounded Rectangle 101">
            <a:extLst>
              <a:ext uri="{FF2B5EF4-FFF2-40B4-BE49-F238E27FC236}">
                <a16:creationId xmlns:a16="http://schemas.microsoft.com/office/drawing/2014/main" id="{659D8F55-9AB9-574F-2CA5-BB9FDCA994C1}"/>
              </a:ext>
            </a:extLst>
          </p:cNvPr>
          <p:cNvSpPr/>
          <p:nvPr/>
        </p:nvSpPr>
        <p:spPr>
          <a:xfrm>
            <a:off x="728229" y="3005360"/>
            <a:ext cx="7594598" cy="431440"/>
          </a:xfrm>
          <a:prstGeom prst="roundRect">
            <a:avLst/>
          </a:prstGeom>
          <a:solidFill>
            <a:schemeClr val="accent5">
              <a:lumMod val="20000"/>
              <a:lumOff val="80000"/>
              <a:alpha val="71791"/>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8</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Review: Context Debloating</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59" name="Rectangle 58">
            <a:extLst>
              <a:ext uri="{FF2B5EF4-FFF2-40B4-BE49-F238E27FC236}">
                <a16:creationId xmlns:a16="http://schemas.microsoft.com/office/drawing/2014/main" id="{A083A804-084D-3DE5-AF09-155A05CEAA45}"/>
              </a:ext>
            </a:extLst>
          </p:cNvPr>
          <p:cNvSpPr/>
          <p:nvPr/>
        </p:nvSpPr>
        <p:spPr>
          <a:xfrm>
            <a:off x="757694" y="3831537"/>
            <a:ext cx="2082800" cy="1066800"/>
          </a:xfrm>
          <a:prstGeom prst="rect">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60A672A5-BD1C-7C9F-3534-20DCBD156D7C}"/>
              </a:ext>
            </a:extLst>
          </p:cNvPr>
          <p:cNvSpPr/>
          <p:nvPr/>
        </p:nvSpPr>
        <p:spPr>
          <a:xfrm>
            <a:off x="6155194" y="3831537"/>
            <a:ext cx="2082800" cy="1066800"/>
          </a:xfrm>
          <a:prstGeom prst="rect">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A3AFB37-048B-E99A-BC02-3C34D81A5DD5}"/>
                  </a:ext>
                </a:extLst>
              </p:cNvPr>
              <p:cNvSpPr txBox="1"/>
              <p:nvPr/>
            </p:nvSpPr>
            <p:spPr>
              <a:xfrm>
                <a:off x="4001224" y="4180271"/>
                <a:ext cx="1182118" cy="369332"/>
              </a:xfrm>
              <a:prstGeom prst="rect">
                <a:avLst/>
              </a:prstGeom>
              <a:noFill/>
            </p:spPr>
            <p:txBody>
              <a:bodyPr wrap="none" rtlCol="0">
                <a:spAutoFit/>
              </a:bodyPr>
              <a:lstStyle/>
              <a:p>
                <a:r>
                  <a:rPr lang="en-US" dirty="0"/>
                  <a:t>Program </a:t>
                </a:r>
                <a14:m>
                  <m:oMath xmlns:m="http://schemas.openxmlformats.org/officeDocument/2006/math">
                    <m:r>
                      <a:rPr lang="en-US" i="1" dirty="0" smtClean="0">
                        <a:latin typeface="Cambria Math" panose="02040503050406030204" pitchFamily="18" charset="0"/>
                      </a:rPr>
                      <m:t>𝑃</m:t>
                    </m:r>
                  </m:oMath>
                </a14:m>
                <a:endParaRPr lang="en-US" dirty="0"/>
              </a:p>
            </p:txBody>
          </p:sp>
        </mc:Choice>
        <mc:Fallback xmlns="">
          <p:sp>
            <p:nvSpPr>
              <p:cNvPr id="61" name="TextBox 60">
                <a:extLst>
                  <a:ext uri="{FF2B5EF4-FFF2-40B4-BE49-F238E27FC236}">
                    <a16:creationId xmlns:a16="http://schemas.microsoft.com/office/drawing/2014/main" id="{EA3AFB37-048B-E99A-BC02-3C34D81A5DD5}"/>
                  </a:ext>
                </a:extLst>
              </p:cNvPr>
              <p:cNvSpPr txBox="1">
                <a:spLocks noRot="1" noChangeAspect="1" noMove="1" noResize="1" noEditPoints="1" noAdjustHandles="1" noChangeArrowheads="1" noChangeShapeType="1" noTextEdit="1"/>
              </p:cNvSpPr>
              <p:nvPr/>
            </p:nvSpPr>
            <p:spPr>
              <a:xfrm>
                <a:off x="4001224" y="4180271"/>
                <a:ext cx="1182118" cy="369332"/>
              </a:xfrm>
              <a:prstGeom prst="rect">
                <a:avLst/>
              </a:prstGeom>
              <a:blipFill>
                <a:blip r:embed="rId3"/>
                <a:stretch>
                  <a:fillRect l="-3158" t="-10000" b="-23333"/>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ED25BBFD-776B-8CE8-147B-00FC66CB5895}"/>
              </a:ext>
            </a:extLst>
          </p:cNvPr>
          <p:cNvCxnSpPr>
            <a:cxnSpLocks/>
          </p:cNvCxnSpPr>
          <p:nvPr/>
        </p:nvCxnSpPr>
        <p:spPr>
          <a:xfrm>
            <a:off x="5182232" y="4364561"/>
            <a:ext cx="89898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B9C7E4F-D417-48A7-EAAD-9DC7D97F03F4}"/>
                  </a:ext>
                </a:extLst>
              </p:cNvPr>
              <p:cNvSpPr txBox="1"/>
              <p:nvPr/>
            </p:nvSpPr>
            <p:spPr>
              <a:xfrm>
                <a:off x="757694" y="4180271"/>
                <a:ext cx="1870075"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𝒜</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𝑘</m:t>
                      </m:r>
                      <m:r>
                        <m:rPr>
                          <m:sty m:val="p"/>
                        </m:rPr>
                        <a:rPr lang="en-AU" sz="1800" b="0" i="0" smtClean="0">
                          <a:latin typeface="Cambria Math" panose="02040503050406030204" pitchFamily="18" charset="0"/>
                          <a:ea typeface="Cambria Math" panose="02040503050406030204" pitchFamily="18" charset="0"/>
                        </a:rPr>
                        <m:t>OBJ</m:t>
                      </m:r>
                    </m:oMath>
                  </m:oMathPara>
                </a14:m>
                <a:endParaRPr lang="en-US" sz="1800" dirty="0"/>
              </a:p>
            </p:txBody>
          </p:sp>
        </mc:Choice>
        <mc:Fallback xmlns="">
          <p:sp>
            <p:nvSpPr>
              <p:cNvPr id="67" name="TextBox 66">
                <a:extLst>
                  <a:ext uri="{FF2B5EF4-FFF2-40B4-BE49-F238E27FC236}">
                    <a16:creationId xmlns:a16="http://schemas.microsoft.com/office/drawing/2014/main" id="{EB9C7E4F-D417-48A7-EAAD-9DC7D97F03F4}"/>
                  </a:ext>
                </a:extLst>
              </p:cNvPr>
              <p:cNvSpPr txBox="1">
                <a:spLocks noRot="1" noChangeAspect="1" noMove="1" noResize="1" noEditPoints="1" noAdjustHandles="1" noChangeArrowheads="1" noChangeShapeType="1" noTextEdit="1"/>
              </p:cNvSpPr>
              <p:nvPr/>
            </p:nvSpPr>
            <p:spPr>
              <a:xfrm>
                <a:off x="757694" y="4180271"/>
                <a:ext cx="1870075"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2ECC6EE-5A80-E14B-BF66-2A966CCE4321}"/>
                  </a:ext>
                </a:extLst>
              </p:cNvPr>
              <p:cNvSpPr txBox="1"/>
              <p:nvPr/>
            </p:nvSpPr>
            <p:spPr>
              <a:xfrm>
                <a:off x="6155194" y="3902896"/>
                <a:ext cx="2082800" cy="923330"/>
              </a:xfrm>
              <a:prstGeom prst="rect">
                <a:avLst/>
              </a:prstGeom>
              <a:noFill/>
            </p:spPr>
            <p:txBody>
              <a:bodyPr wrap="square">
                <a:spAutoFit/>
              </a:bodyPr>
              <a:lstStyle/>
              <a:p>
                <a14:m>
                  <m:oMath xmlns:m="http://schemas.openxmlformats.org/officeDocument/2006/math">
                    <m:sSup>
                      <m:sSupPr>
                        <m:ctrlPr>
                          <a:rPr lang="en-US" sz="1800" i="1" smtClean="0">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𝒜</m:t>
                        </m:r>
                      </m:e>
                      <m:sup>
                        <m:r>
                          <a:rPr lang="en-AU" sz="1800" b="0" i="1" smtClean="0">
                            <a:latin typeface="Cambria Math" panose="02040503050406030204" pitchFamily="18" charset="0"/>
                            <a:ea typeface="Cambria Math" panose="02040503050406030204" pitchFamily="18" charset="0"/>
                          </a:rPr>
                          <m:t>′</m:t>
                        </m:r>
                      </m:sup>
                    </m:sSup>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𝑘</m:t>
                    </m:r>
                    <m:r>
                      <m:rPr>
                        <m:sty m:val="p"/>
                      </m:rPr>
                      <a:rPr lang="en-AU" sz="1800" b="0" i="0" smtClean="0">
                        <a:latin typeface="Cambria Math" panose="02040503050406030204" pitchFamily="18" charset="0"/>
                        <a:ea typeface="Cambria Math" panose="02040503050406030204" pitchFamily="18" charset="0"/>
                      </a:rPr>
                      <m:t>OBJ</m:t>
                    </m:r>
                  </m:oMath>
                </a14:m>
                <a:r>
                  <a:rPr lang="en-US" sz="1800" dirty="0"/>
                  <a:t> </a:t>
                </a:r>
              </a:p>
              <a:p>
                <a:r>
                  <a:rPr lang="en-US" sz="1800" dirty="0"/>
                  <a:t>with </a:t>
                </a:r>
                <a14:m>
                  <m:oMath xmlns:m="http://schemas.openxmlformats.org/officeDocument/2006/math">
                    <m:r>
                      <a:rPr lang="en-AU" sz="1800" b="0" i="1" smtClean="0">
                        <a:latin typeface="Cambria Math" panose="02040503050406030204" pitchFamily="18" charset="0"/>
                      </a:rPr>
                      <m:t>𝑂</m:t>
                    </m:r>
                  </m:oMath>
                </a14:m>
                <a:r>
                  <a:rPr lang="en-US" sz="1800" dirty="0"/>
                  <a:t> analyzed </a:t>
                </a:r>
              </a:p>
              <a:p>
                <a:r>
                  <a:rPr lang="en-US" sz="1800" dirty="0"/>
                  <a:t>context-insensitively</a:t>
                </a:r>
                <a:endParaRPr lang="en-US" dirty="0"/>
              </a:p>
            </p:txBody>
          </p:sp>
        </mc:Choice>
        <mc:Fallback xmlns="">
          <p:sp>
            <p:nvSpPr>
              <p:cNvPr id="69" name="TextBox 68">
                <a:extLst>
                  <a:ext uri="{FF2B5EF4-FFF2-40B4-BE49-F238E27FC236}">
                    <a16:creationId xmlns:a16="http://schemas.microsoft.com/office/drawing/2014/main" id="{52ECC6EE-5A80-E14B-BF66-2A966CCE4321}"/>
                  </a:ext>
                </a:extLst>
              </p:cNvPr>
              <p:cNvSpPr txBox="1">
                <a:spLocks noRot="1" noChangeAspect="1" noMove="1" noResize="1" noEditPoints="1" noAdjustHandles="1" noChangeArrowheads="1" noChangeShapeType="1" noTextEdit="1"/>
              </p:cNvSpPr>
              <p:nvPr/>
            </p:nvSpPr>
            <p:spPr>
              <a:xfrm>
                <a:off x="6155194" y="3902896"/>
                <a:ext cx="2082800" cy="923330"/>
              </a:xfrm>
              <a:prstGeom prst="rect">
                <a:avLst/>
              </a:prstGeom>
              <a:blipFill>
                <a:blip r:embed="rId5"/>
                <a:stretch>
                  <a:fillRect l="-2424" r="-242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AA8EB05-2A36-34FB-1759-BDC077995755}"/>
                  </a:ext>
                </a:extLst>
              </p:cNvPr>
              <p:cNvSpPr txBox="1"/>
              <p:nvPr/>
            </p:nvSpPr>
            <p:spPr>
              <a:xfrm>
                <a:off x="806578" y="3035058"/>
                <a:ext cx="19850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𝑃𝑜𝑖𝑛𝑡𝑠𝑇𝑜𝑆𝑒𝑡</m:t>
                          </m:r>
                        </m:e>
                        <m:sub>
                          <m:r>
                            <a:rPr lang="en-US" i="1" smtClean="0">
                              <a:latin typeface="Cambria Math" panose="02040503050406030204" pitchFamily="18" charset="0"/>
                              <a:ea typeface="Cambria Math" panose="02040503050406030204" pitchFamily="18" charset="0"/>
                            </a:rPr>
                            <m:t>𝒜</m:t>
                          </m:r>
                        </m:sub>
                      </m:sSub>
                      <m:r>
                        <a:rPr lang="en-AU" b="0" i="1" smtClean="0">
                          <a:latin typeface="Cambria Math" panose="02040503050406030204" pitchFamily="18" charset="0"/>
                        </a:rPr>
                        <m:t>(</m:t>
                      </m:r>
                      <m:r>
                        <a:rPr lang="en-AU" b="0" i="1" smtClean="0">
                          <a:latin typeface="Cambria Math" panose="02040503050406030204" pitchFamily="18" charset="0"/>
                        </a:rPr>
                        <m:t>𝑣</m:t>
                      </m:r>
                      <m:r>
                        <a:rPr lang="en-AU" b="0" i="1" smtClean="0">
                          <a:latin typeface="Cambria Math" panose="02040503050406030204" pitchFamily="18" charset="0"/>
                        </a:rPr>
                        <m:t>)</m:t>
                      </m:r>
                    </m:oMath>
                  </m:oMathPara>
                </a14:m>
                <a:endParaRPr lang="en-US" dirty="0"/>
              </a:p>
            </p:txBody>
          </p:sp>
        </mc:Choice>
        <mc:Fallback xmlns="">
          <p:sp>
            <p:nvSpPr>
              <p:cNvPr id="70" name="TextBox 69">
                <a:extLst>
                  <a:ext uri="{FF2B5EF4-FFF2-40B4-BE49-F238E27FC236}">
                    <a16:creationId xmlns:a16="http://schemas.microsoft.com/office/drawing/2014/main" id="{AAA8EB05-2A36-34FB-1759-BDC077995755}"/>
                  </a:ext>
                </a:extLst>
              </p:cNvPr>
              <p:cNvSpPr txBox="1">
                <a:spLocks noRot="1" noChangeAspect="1" noMove="1" noResize="1" noEditPoints="1" noAdjustHandles="1" noChangeArrowheads="1" noChangeShapeType="1" noTextEdit="1"/>
              </p:cNvSpPr>
              <p:nvPr/>
            </p:nvSpPr>
            <p:spPr>
              <a:xfrm>
                <a:off x="806578" y="3035058"/>
                <a:ext cx="1985031" cy="369332"/>
              </a:xfrm>
              <a:prstGeom prst="rect">
                <a:avLst/>
              </a:prstGeom>
              <a:blipFill>
                <a:blip r:embed="rId6"/>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97BBA9E-4ACB-FB3B-E494-170A2AEE5361}"/>
                  </a:ext>
                </a:extLst>
              </p:cNvPr>
              <p:cNvSpPr txBox="1"/>
              <p:nvPr/>
            </p:nvSpPr>
            <p:spPr>
              <a:xfrm>
                <a:off x="6188715" y="3035058"/>
                <a:ext cx="2049279" cy="3723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𝑃𝑜𝑖𝑛𝑡𝑠𝑇𝑜𝑆𝑒𝑡</m:t>
                          </m:r>
                        </m:e>
                        <m:sub>
                          <m:sSup>
                            <m:sSupPr>
                              <m:ctrlPr>
                                <a:rPr lang="en-US"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𝒜</m:t>
                              </m:r>
                            </m:e>
                            <m:sup>
                              <m:r>
                                <a:rPr lang="en-AU" b="0" i="1" smtClean="0">
                                  <a:latin typeface="Cambria Math" panose="02040503050406030204" pitchFamily="18" charset="0"/>
                                </a:rPr>
                                <m:t>′</m:t>
                              </m:r>
                            </m:sup>
                          </m:sSup>
                        </m:sub>
                      </m:sSub>
                      <m:r>
                        <a:rPr lang="en-AU" b="0" i="1" smtClean="0">
                          <a:latin typeface="Cambria Math" panose="02040503050406030204" pitchFamily="18" charset="0"/>
                        </a:rPr>
                        <m:t>(</m:t>
                      </m:r>
                      <m:r>
                        <a:rPr lang="en-AU" b="0" i="1" smtClean="0">
                          <a:latin typeface="Cambria Math" panose="02040503050406030204" pitchFamily="18" charset="0"/>
                        </a:rPr>
                        <m:t>𝑣</m:t>
                      </m:r>
                      <m:r>
                        <a:rPr lang="en-AU" b="0" i="1" smtClean="0">
                          <a:latin typeface="Cambria Math" panose="02040503050406030204" pitchFamily="18" charset="0"/>
                        </a:rPr>
                        <m:t>)</m:t>
                      </m:r>
                    </m:oMath>
                  </m:oMathPara>
                </a14:m>
                <a:endParaRPr lang="en-US" dirty="0"/>
              </a:p>
            </p:txBody>
          </p:sp>
        </mc:Choice>
        <mc:Fallback xmlns="">
          <p:sp>
            <p:nvSpPr>
              <p:cNvPr id="71" name="TextBox 70">
                <a:extLst>
                  <a:ext uri="{FF2B5EF4-FFF2-40B4-BE49-F238E27FC236}">
                    <a16:creationId xmlns:a16="http://schemas.microsoft.com/office/drawing/2014/main" id="{A97BBA9E-4ACB-FB3B-E494-170A2AEE5361}"/>
                  </a:ext>
                </a:extLst>
              </p:cNvPr>
              <p:cNvSpPr txBox="1">
                <a:spLocks noRot="1" noChangeAspect="1" noMove="1" noResize="1" noEditPoints="1" noAdjustHandles="1" noChangeArrowheads="1" noChangeShapeType="1" noTextEdit="1"/>
              </p:cNvSpPr>
              <p:nvPr/>
            </p:nvSpPr>
            <p:spPr>
              <a:xfrm>
                <a:off x="6188715" y="3035058"/>
                <a:ext cx="2049279" cy="372346"/>
              </a:xfrm>
              <a:prstGeom prst="rect">
                <a:avLst/>
              </a:prstGeom>
              <a:blipFill>
                <a:blip r:embed="rId7"/>
                <a:stretch>
                  <a:fillRect b="-13333"/>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728A9EA5-30C4-264E-D4D2-6409CDAC12DB}"/>
              </a:ext>
            </a:extLst>
          </p:cNvPr>
          <p:cNvSpPr/>
          <p:nvPr/>
        </p:nvSpPr>
        <p:spPr>
          <a:xfrm>
            <a:off x="757694" y="5287607"/>
            <a:ext cx="7594598" cy="431440"/>
          </a:xfrm>
          <a:prstGeom prst="roundRect">
            <a:avLst/>
          </a:prstGeom>
          <a:solidFill>
            <a:schemeClr val="accent5">
              <a:lumMod val="20000"/>
              <a:lumOff val="80000"/>
              <a:alpha val="71791"/>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Arrow Connector 76">
            <a:extLst>
              <a:ext uri="{FF2B5EF4-FFF2-40B4-BE49-F238E27FC236}">
                <a16:creationId xmlns:a16="http://schemas.microsoft.com/office/drawing/2014/main" id="{3DDE0643-A31F-BDD3-5974-768E27B342A8}"/>
              </a:ext>
            </a:extLst>
          </p:cNvPr>
          <p:cNvCxnSpPr>
            <a:cxnSpLocks/>
          </p:cNvCxnSpPr>
          <p:nvPr/>
        </p:nvCxnSpPr>
        <p:spPr>
          <a:xfrm flipH="1">
            <a:off x="2972616" y="4364561"/>
            <a:ext cx="10032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91CAF91-74F5-778D-C6F5-2CB7AD425C5C}"/>
                  </a:ext>
                </a:extLst>
              </p:cNvPr>
              <p:cNvSpPr txBox="1"/>
              <p:nvPr/>
            </p:nvSpPr>
            <p:spPr>
              <a:xfrm>
                <a:off x="793878" y="5310923"/>
                <a:ext cx="19850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𝑃𝑜𝑖𝑛𝑡𝑠𝑇𝑜𝑆𝑒𝑡</m:t>
                          </m:r>
                        </m:e>
                        <m:sub>
                          <m:r>
                            <a:rPr lang="en-US" i="1" smtClean="0">
                              <a:latin typeface="Cambria Math" panose="02040503050406030204" pitchFamily="18" charset="0"/>
                              <a:ea typeface="Cambria Math" panose="02040503050406030204" pitchFamily="18" charset="0"/>
                            </a:rPr>
                            <m:t>𝒜</m:t>
                          </m:r>
                        </m:sub>
                      </m:sSub>
                      <m:r>
                        <a:rPr lang="en-AU" b="0" i="1" smtClean="0">
                          <a:latin typeface="Cambria Math" panose="02040503050406030204" pitchFamily="18" charset="0"/>
                        </a:rPr>
                        <m:t>(</m:t>
                      </m:r>
                      <m:r>
                        <a:rPr lang="en-AU" b="0" i="1" smtClean="0">
                          <a:latin typeface="Cambria Math" panose="02040503050406030204" pitchFamily="18" charset="0"/>
                        </a:rPr>
                        <m:t>𝑣</m:t>
                      </m:r>
                      <m:r>
                        <a:rPr lang="en-AU" b="0" i="1" smtClean="0">
                          <a:latin typeface="Cambria Math" panose="02040503050406030204" pitchFamily="18" charset="0"/>
                        </a:rPr>
                        <m:t>)</m:t>
                      </m:r>
                    </m:oMath>
                  </m:oMathPara>
                </a14:m>
                <a:endParaRPr lang="en-US" dirty="0"/>
              </a:p>
            </p:txBody>
          </p:sp>
        </mc:Choice>
        <mc:Fallback xmlns="">
          <p:sp>
            <p:nvSpPr>
              <p:cNvPr id="79" name="TextBox 78">
                <a:extLst>
                  <a:ext uri="{FF2B5EF4-FFF2-40B4-BE49-F238E27FC236}">
                    <a16:creationId xmlns:a16="http://schemas.microsoft.com/office/drawing/2014/main" id="{A91CAF91-74F5-778D-C6F5-2CB7AD425C5C}"/>
                  </a:ext>
                </a:extLst>
              </p:cNvPr>
              <p:cNvSpPr txBox="1">
                <a:spLocks noRot="1" noChangeAspect="1" noMove="1" noResize="1" noEditPoints="1" noAdjustHandles="1" noChangeArrowheads="1" noChangeShapeType="1" noTextEdit="1"/>
              </p:cNvSpPr>
              <p:nvPr/>
            </p:nvSpPr>
            <p:spPr>
              <a:xfrm>
                <a:off x="793878" y="5310923"/>
                <a:ext cx="198503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020DD60-ED01-1F57-51F1-E3F2507F7814}"/>
                  </a:ext>
                </a:extLst>
              </p:cNvPr>
              <p:cNvSpPr txBox="1"/>
              <p:nvPr/>
            </p:nvSpPr>
            <p:spPr>
              <a:xfrm>
                <a:off x="6176015" y="5318874"/>
                <a:ext cx="2049279" cy="3723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𝑃𝑜𝑖𝑛𝑡𝑠𝑇𝑜𝑆𝑒𝑡</m:t>
                          </m:r>
                        </m:e>
                        <m:sub>
                          <m:sSup>
                            <m:sSupPr>
                              <m:ctrlPr>
                                <a:rPr lang="en-US"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𝒜</m:t>
                              </m:r>
                            </m:e>
                            <m:sup>
                              <m:r>
                                <a:rPr lang="en-AU" b="0" i="1" smtClean="0">
                                  <a:latin typeface="Cambria Math" panose="02040503050406030204" pitchFamily="18" charset="0"/>
                                </a:rPr>
                                <m:t>′</m:t>
                              </m:r>
                            </m:sup>
                          </m:sSup>
                        </m:sub>
                      </m:sSub>
                      <m:r>
                        <a:rPr lang="en-AU" b="0" i="1" smtClean="0">
                          <a:latin typeface="Cambria Math" panose="02040503050406030204" pitchFamily="18" charset="0"/>
                        </a:rPr>
                        <m:t>(</m:t>
                      </m:r>
                      <m:r>
                        <a:rPr lang="en-AU" b="0" i="1" smtClean="0">
                          <a:latin typeface="Cambria Math" panose="02040503050406030204" pitchFamily="18" charset="0"/>
                        </a:rPr>
                        <m:t>𝑣</m:t>
                      </m:r>
                      <m:r>
                        <a:rPr lang="en-AU" b="0" i="1" smtClean="0">
                          <a:latin typeface="Cambria Math" panose="02040503050406030204" pitchFamily="18" charset="0"/>
                        </a:rPr>
                        <m:t>)</m:t>
                      </m:r>
                    </m:oMath>
                  </m:oMathPara>
                </a14:m>
                <a:endParaRPr lang="en-US" dirty="0"/>
              </a:p>
            </p:txBody>
          </p:sp>
        </mc:Choice>
        <mc:Fallback xmlns="">
          <p:sp>
            <p:nvSpPr>
              <p:cNvPr id="80" name="TextBox 79">
                <a:extLst>
                  <a:ext uri="{FF2B5EF4-FFF2-40B4-BE49-F238E27FC236}">
                    <a16:creationId xmlns:a16="http://schemas.microsoft.com/office/drawing/2014/main" id="{2020DD60-ED01-1F57-51F1-E3F2507F7814}"/>
                  </a:ext>
                </a:extLst>
              </p:cNvPr>
              <p:cNvSpPr txBox="1">
                <a:spLocks noRot="1" noChangeAspect="1" noMove="1" noResize="1" noEditPoints="1" noAdjustHandles="1" noChangeArrowheads="1" noChangeShapeType="1" noTextEdit="1"/>
              </p:cNvSpPr>
              <p:nvPr/>
            </p:nvSpPr>
            <p:spPr>
              <a:xfrm>
                <a:off x="6176015" y="5318874"/>
                <a:ext cx="2049279" cy="372346"/>
              </a:xfrm>
              <a:prstGeom prst="rect">
                <a:avLst/>
              </a:prstGeom>
              <a:blipFill>
                <a:blip r:embed="rId8"/>
                <a:stretch>
                  <a:fillRect b="-13333"/>
                </a:stretch>
              </a:blipFill>
            </p:spPr>
            <p:txBody>
              <a:bodyPr/>
              <a:lstStyle/>
              <a:p>
                <a:r>
                  <a:rPr lang="en-US">
                    <a:noFill/>
                  </a:rPr>
                  <a:t> </a:t>
                </a:r>
              </a:p>
            </p:txBody>
          </p:sp>
        </mc:Fallback>
      </mc:AlternateContent>
      <p:cxnSp>
        <p:nvCxnSpPr>
          <p:cNvPr id="81" name="Straight Arrow Connector 80">
            <a:extLst>
              <a:ext uri="{FF2B5EF4-FFF2-40B4-BE49-F238E27FC236}">
                <a16:creationId xmlns:a16="http://schemas.microsoft.com/office/drawing/2014/main" id="{36ADC89E-BFF1-F1F9-ABF7-68E66BCF9E65}"/>
              </a:ext>
            </a:extLst>
          </p:cNvPr>
          <p:cNvCxnSpPr>
            <a:cxnSpLocks/>
          </p:cNvCxnSpPr>
          <p:nvPr/>
        </p:nvCxnSpPr>
        <p:spPr>
          <a:xfrm>
            <a:off x="1697853" y="4917143"/>
            <a:ext cx="0" cy="360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BFBE032-7E81-6186-0769-28178B6A17F4}"/>
              </a:ext>
            </a:extLst>
          </p:cNvPr>
          <p:cNvCxnSpPr>
            <a:cxnSpLocks/>
          </p:cNvCxnSpPr>
          <p:nvPr/>
        </p:nvCxnSpPr>
        <p:spPr>
          <a:xfrm>
            <a:off x="7213354" y="4917143"/>
            <a:ext cx="0" cy="360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F68C59F-AC5D-C09A-4D87-632B8720E7A3}"/>
              </a:ext>
            </a:extLst>
          </p:cNvPr>
          <p:cNvCxnSpPr>
            <a:cxnSpLocks/>
          </p:cNvCxnSpPr>
          <p:nvPr/>
        </p:nvCxnSpPr>
        <p:spPr>
          <a:xfrm flipH="1">
            <a:off x="1775701" y="5065409"/>
            <a:ext cx="2225523" cy="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0251ACA-02EA-6F30-A3B5-4C62766104A9}"/>
              </a:ext>
            </a:extLst>
          </p:cNvPr>
          <p:cNvCxnSpPr>
            <a:cxnSpLocks/>
          </p:cNvCxnSpPr>
          <p:nvPr/>
        </p:nvCxnSpPr>
        <p:spPr>
          <a:xfrm>
            <a:off x="5182232" y="5065409"/>
            <a:ext cx="1916526" cy="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62863ADE-3DD4-08A0-FACF-F56AE85330B4}"/>
                  </a:ext>
                </a:extLst>
              </p:cNvPr>
              <p:cNvSpPr txBox="1"/>
              <p:nvPr/>
            </p:nvSpPr>
            <p:spPr>
              <a:xfrm>
                <a:off x="4411228" y="5337017"/>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2" name="TextBox 91">
                <a:extLst>
                  <a:ext uri="{FF2B5EF4-FFF2-40B4-BE49-F238E27FC236}">
                    <a16:creationId xmlns:a16="http://schemas.microsoft.com/office/drawing/2014/main" id="{62863ADE-3DD4-08A0-FACF-F56AE85330B4}"/>
                  </a:ext>
                </a:extLst>
              </p:cNvPr>
              <p:cNvSpPr txBox="1">
                <a:spLocks noRot="1" noChangeAspect="1" noMove="1" noResize="1" noEditPoints="1" noAdjustHandles="1" noChangeArrowheads="1" noChangeShapeType="1" noTextEdit="1"/>
              </p:cNvSpPr>
              <p:nvPr/>
            </p:nvSpPr>
            <p:spPr>
              <a:xfrm>
                <a:off x="4411228" y="5337017"/>
                <a:ext cx="41069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7E1BCDF-83B2-8418-C124-D23E12016320}"/>
                  </a:ext>
                </a:extLst>
              </p:cNvPr>
              <p:cNvSpPr txBox="1"/>
              <p:nvPr/>
            </p:nvSpPr>
            <p:spPr>
              <a:xfrm>
                <a:off x="4129079" y="4853315"/>
                <a:ext cx="977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𝑣</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96" name="TextBox 95">
                <a:extLst>
                  <a:ext uri="{FF2B5EF4-FFF2-40B4-BE49-F238E27FC236}">
                    <a16:creationId xmlns:a16="http://schemas.microsoft.com/office/drawing/2014/main" id="{97E1BCDF-83B2-8418-C124-D23E12016320}"/>
                  </a:ext>
                </a:extLst>
              </p:cNvPr>
              <p:cNvSpPr txBox="1">
                <a:spLocks noRot="1" noChangeAspect="1" noMove="1" noResize="1" noEditPoints="1" noAdjustHandles="1" noChangeArrowheads="1" noChangeShapeType="1" noTextEdit="1"/>
              </p:cNvSpPr>
              <p:nvPr/>
            </p:nvSpPr>
            <p:spPr>
              <a:xfrm>
                <a:off x="4129079" y="4853315"/>
                <a:ext cx="977704" cy="369332"/>
              </a:xfrm>
              <a:prstGeom prst="rect">
                <a:avLst/>
              </a:prstGeom>
              <a:blipFill>
                <a:blip r:embed="rId10"/>
                <a:stretch>
                  <a:fillRect b="-16667"/>
                </a:stretch>
              </a:blipFill>
            </p:spPr>
            <p:txBody>
              <a:bodyPr/>
              <a:lstStyle/>
              <a:p>
                <a:r>
                  <a:rPr lang="en-US">
                    <a:noFill/>
                  </a:rPr>
                  <a:t> </a:t>
                </a:r>
              </a:p>
            </p:txBody>
          </p:sp>
        </mc:Fallback>
      </mc:AlternateContent>
      <p:sp>
        <p:nvSpPr>
          <p:cNvPr id="100" name="Down Arrow 99">
            <a:extLst>
              <a:ext uri="{FF2B5EF4-FFF2-40B4-BE49-F238E27FC236}">
                <a16:creationId xmlns:a16="http://schemas.microsoft.com/office/drawing/2014/main" id="{F1AFB0C3-31C3-B460-C53E-CB1A6B6C6FF7}"/>
              </a:ext>
            </a:extLst>
          </p:cNvPr>
          <p:cNvSpPr/>
          <p:nvPr/>
        </p:nvSpPr>
        <p:spPr>
          <a:xfrm>
            <a:off x="4536752" y="5745800"/>
            <a:ext cx="151722" cy="219788"/>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BB3B85E-C164-8155-70D0-859487627CDB}"/>
                  </a:ext>
                </a:extLst>
              </p:cNvPr>
              <p:cNvSpPr txBox="1"/>
              <p:nvPr/>
            </p:nvSpPr>
            <p:spPr>
              <a:xfrm>
                <a:off x="3425893" y="5972428"/>
                <a:ext cx="2379882" cy="369332"/>
              </a:xfrm>
              <a:prstGeom prst="rect">
                <a:avLst/>
              </a:prstGeom>
              <a:solidFill>
                <a:schemeClr val="accent2">
                  <a:lumMod val="20000"/>
                  <a:lumOff val="80000"/>
                </a:schemeClr>
              </a:solid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𝑂</m:t>
                    </m:r>
                  </m:oMath>
                </a14:m>
                <a:r>
                  <a:rPr lang="en-US" dirty="0">
                    <a:solidFill>
                      <a:srgbClr val="FF0000"/>
                    </a:solidFill>
                  </a:rPr>
                  <a:t> is context-dependent</a:t>
                </a:r>
              </a:p>
            </p:txBody>
          </p:sp>
        </mc:Choice>
        <mc:Fallback xmlns="">
          <p:sp>
            <p:nvSpPr>
              <p:cNvPr id="101" name="TextBox 100">
                <a:extLst>
                  <a:ext uri="{FF2B5EF4-FFF2-40B4-BE49-F238E27FC236}">
                    <a16:creationId xmlns:a16="http://schemas.microsoft.com/office/drawing/2014/main" id="{9BB3B85E-C164-8155-70D0-859487627CDB}"/>
                  </a:ext>
                </a:extLst>
              </p:cNvPr>
              <p:cNvSpPr txBox="1">
                <a:spLocks noRot="1" noChangeAspect="1" noMove="1" noResize="1" noEditPoints="1" noAdjustHandles="1" noChangeArrowheads="1" noChangeShapeType="1" noTextEdit="1"/>
              </p:cNvSpPr>
              <p:nvPr/>
            </p:nvSpPr>
            <p:spPr>
              <a:xfrm>
                <a:off x="3425893" y="5972428"/>
                <a:ext cx="2379882" cy="369332"/>
              </a:xfrm>
              <a:prstGeom prst="rect">
                <a:avLst/>
              </a:prstGeom>
              <a:blipFill>
                <a:blip r:embed="rId11"/>
                <a:stretch>
                  <a:fillRect t="-6667" r="-1596"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B409692-5606-398B-9102-2044B80B07B7}"/>
                  </a:ext>
                </a:extLst>
              </p:cNvPr>
              <p:cNvSpPr txBox="1"/>
              <p:nvPr/>
            </p:nvSpPr>
            <p:spPr>
              <a:xfrm>
                <a:off x="4385828" y="3018303"/>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3" name="TextBox 102">
                <a:extLst>
                  <a:ext uri="{FF2B5EF4-FFF2-40B4-BE49-F238E27FC236}">
                    <a16:creationId xmlns:a16="http://schemas.microsoft.com/office/drawing/2014/main" id="{EB409692-5606-398B-9102-2044B80B07B7}"/>
                  </a:ext>
                </a:extLst>
              </p:cNvPr>
              <p:cNvSpPr txBox="1">
                <a:spLocks noRot="1" noChangeAspect="1" noMove="1" noResize="1" noEditPoints="1" noAdjustHandles="1" noChangeArrowheads="1" noChangeShapeType="1" noTextEdit="1"/>
              </p:cNvSpPr>
              <p:nvPr/>
            </p:nvSpPr>
            <p:spPr>
              <a:xfrm>
                <a:off x="4385828" y="3018303"/>
                <a:ext cx="410690" cy="369332"/>
              </a:xfrm>
              <a:prstGeom prst="rect">
                <a:avLst/>
              </a:prstGeom>
              <a:blipFill>
                <a:blip r:embed="rId12"/>
                <a:stretch>
                  <a:fillRect/>
                </a:stretch>
              </a:blipFill>
            </p:spPr>
            <p:txBody>
              <a:bodyPr/>
              <a:lstStyle/>
              <a:p>
                <a:r>
                  <a:rPr lang="en-US">
                    <a:noFill/>
                  </a:rPr>
                  <a:t> </a:t>
                </a:r>
              </a:p>
            </p:txBody>
          </p:sp>
        </mc:Fallback>
      </mc:AlternateContent>
      <p:cxnSp>
        <p:nvCxnSpPr>
          <p:cNvPr id="104" name="Straight Arrow Connector 103">
            <a:extLst>
              <a:ext uri="{FF2B5EF4-FFF2-40B4-BE49-F238E27FC236}">
                <a16:creationId xmlns:a16="http://schemas.microsoft.com/office/drawing/2014/main" id="{0B05AC8D-C4E1-F256-4BF6-FBC32E598294}"/>
              </a:ext>
            </a:extLst>
          </p:cNvPr>
          <p:cNvCxnSpPr>
            <a:cxnSpLocks/>
          </p:cNvCxnSpPr>
          <p:nvPr/>
        </p:nvCxnSpPr>
        <p:spPr>
          <a:xfrm flipV="1">
            <a:off x="1693206" y="3446530"/>
            <a:ext cx="0" cy="361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D79D1D4-D37F-148B-60CE-080C4E85FC97}"/>
              </a:ext>
            </a:extLst>
          </p:cNvPr>
          <p:cNvCxnSpPr>
            <a:cxnSpLocks/>
          </p:cNvCxnSpPr>
          <p:nvPr/>
        </p:nvCxnSpPr>
        <p:spPr>
          <a:xfrm flipV="1">
            <a:off x="7226054" y="3446530"/>
            <a:ext cx="0" cy="361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E97B3A9D-1FC4-0B23-96B6-E6886B3BD2CD}"/>
              </a:ext>
            </a:extLst>
          </p:cNvPr>
          <p:cNvCxnSpPr>
            <a:cxnSpLocks/>
          </p:cNvCxnSpPr>
          <p:nvPr/>
        </p:nvCxnSpPr>
        <p:spPr>
          <a:xfrm flipH="1">
            <a:off x="1727732" y="3645106"/>
            <a:ext cx="2225523" cy="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2744A29-6503-AC5F-897E-628F75E8AFE9}"/>
              </a:ext>
            </a:extLst>
          </p:cNvPr>
          <p:cNvCxnSpPr>
            <a:cxnSpLocks/>
          </p:cNvCxnSpPr>
          <p:nvPr/>
        </p:nvCxnSpPr>
        <p:spPr>
          <a:xfrm>
            <a:off x="5217752" y="3638069"/>
            <a:ext cx="1916526" cy="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FBBAFAEF-D79F-E0F3-1FBA-92ABC66EAB95}"/>
                  </a:ext>
                </a:extLst>
              </p:cNvPr>
              <p:cNvSpPr txBox="1"/>
              <p:nvPr/>
            </p:nvSpPr>
            <p:spPr>
              <a:xfrm>
                <a:off x="4091789" y="3453800"/>
                <a:ext cx="9857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𝑣</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111" name="TextBox 110">
                <a:extLst>
                  <a:ext uri="{FF2B5EF4-FFF2-40B4-BE49-F238E27FC236}">
                    <a16:creationId xmlns:a16="http://schemas.microsoft.com/office/drawing/2014/main" id="{FBBAFAEF-D79F-E0F3-1FBA-92ABC66EAB95}"/>
                  </a:ext>
                </a:extLst>
              </p:cNvPr>
              <p:cNvSpPr txBox="1">
                <a:spLocks noRot="1" noChangeAspect="1" noMove="1" noResize="1" noEditPoints="1" noAdjustHandles="1" noChangeArrowheads="1" noChangeShapeType="1" noTextEdit="1"/>
              </p:cNvSpPr>
              <p:nvPr/>
            </p:nvSpPr>
            <p:spPr>
              <a:xfrm>
                <a:off x="4091789" y="3453800"/>
                <a:ext cx="985719" cy="369332"/>
              </a:xfrm>
              <a:prstGeom prst="rect">
                <a:avLst/>
              </a:prstGeom>
              <a:blipFill>
                <a:blip r:embed="rId13"/>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CFF92BE-03CE-4E6C-0EE4-60261912777F}"/>
                  </a:ext>
                </a:extLst>
              </p:cNvPr>
              <p:cNvSpPr txBox="1"/>
              <p:nvPr/>
            </p:nvSpPr>
            <p:spPr>
              <a:xfrm>
                <a:off x="3305851" y="2329645"/>
                <a:ext cx="2563459" cy="369332"/>
              </a:xfrm>
              <a:prstGeom prst="rect">
                <a:avLst/>
              </a:prstGeom>
              <a:solidFill>
                <a:schemeClr val="accent2">
                  <a:lumMod val="20000"/>
                  <a:lumOff val="80000"/>
                </a:schemeClr>
              </a:solid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𝑂</m:t>
                    </m:r>
                  </m:oMath>
                </a14:m>
                <a:r>
                  <a:rPr lang="en-US" dirty="0">
                    <a:solidFill>
                      <a:srgbClr val="FF0000"/>
                    </a:solidFill>
                  </a:rPr>
                  <a:t> is context-independent</a:t>
                </a:r>
              </a:p>
            </p:txBody>
          </p:sp>
        </mc:Choice>
        <mc:Fallback xmlns="">
          <p:sp>
            <p:nvSpPr>
              <p:cNvPr id="112" name="TextBox 111">
                <a:extLst>
                  <a:ext uri="{FF2B5EF4-FFF2-40B4-BE49-F238E27FC236}">
                    <a16:creationId xmlns:a16="http://schemas.microsoft.com/office/drawing/2014/main" id="{7CFF92BE-03CE-4E6C-0EE4-60261912777F}"/>
                  </a:ext>
                </a:extLst>
              </p:cNvPr>
              <p:cNvSpPr txBox="1">
                <a:spLocks noRot="1" noChangeAspect="1" noMove="1" noResize="1" noEditPoints="1" noAdjustHandles="1" noChangeArrowheads="1" noChangeShapeType="1" noTextEdit="1"/>
              </p:cNvSpPr>
              <p:nvPr/>
            </p:nvSpPr>
            <p:spPr>
              <a:xfrm>
                <a:off x="3305851" y="2329645"/>
                <a:ext cx="2563459" cy="369332"/>
              </a:xfrm>
              <a:prstGeom prst="rect">
                <a:avLst/>
              </a:prstGeom>
              <a:blipFill>
                <a:blip r:embed="rId14"/>
                <a:stretch>
                  <a:fillRect t="-6667" r="-985" b="-26667"/>
                </a:stretch>
              </a:blipFill>
            </p:spPr>
            <p:txBody>
              <a:bodyPr/>
              <a:lstStyle/>
              <a:p>
                <a:r>
                  <a:rPr lang="en-US">
                    <a:noFill/>
                  </a:rPr>
                  <a:t> </a:t>
                </a:r>
              </a:p>
            </p:txBody>
          </p:sp>
        </mc:Fallback>
      </mc:AlternateContent>
      <p:sp>
        <p:nvSpPr>
          <p:cNvPr id="113" name="Down Arrow 112">
            <a:extLst>
              <a:ext uri="{FF2B5EF4-FFF2-40B4-BE49-F238E27FC236}">
                <a16:creationId xmlns:a16="http://schemas.microsoft.com/office/drawing/2014/main" id="{F2691E8B-A50D-2E03-1ADC-CC4003CB0478}"/>
              </a:ext>
            </a:extLst>
          </p:cNvPr>
          <p:cNvSpPr/>
          <p:nvPr/>
        </p:nvSpPr>
        <p:spPr>
          <a:xfrm flipV="1">
            <a:off x="4447124" y="2714591"/>
            <a:ext cx="171369" cy="254780"/>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FE0E4AB-BEB8-E59F-0AAC-14D83902355C}"/>
                  </a:ext>
                </a:extLst>
              </p:cNvPr>
              <p:cNvSpPr txBox="1"/>
              <p:nvPr/>
            </p:nvSpPr>
            <p:spPr>
              <a:xfrm>
                <a:off x="271849" y="973779"/>
                <a:ext cx="8748166" cy="1107996"/>
              </a:xfrm>
              <a:prstGeom prst="rect">
                <a:avLst/>
              </a:prstGeom>
              <a:noFill/>
            </p:spPr>
            <p:txBody>
              <a:bodyPr wrap="square" rtlCol="0">
                <a:spAutoFit/>
              </a:bodyPr>
              <a:lstStyle/>
              <a:p>
                <a:pPr marL="457200" indent="-457200">
                  <a:buFont typeface="Wingdings" pitchFamily="2" charset="2"/>
                  <a:buChar char="q"/>
                </a:pPr>
                <a:r>
                  <a:rPr lang="en-US" sz="2600" dirty="0"/>
                  <a:t>An object (or context element) </a:t>
                </a:r>
                <a14:m>
                  <m:oMath xmlns:m="http://schemas.openxmlformats.org/officeDocument/2006/math">
                    <m:r>
                      <a:rPr lang="en-US" sz="2600" i="1" dirty="0" smtClean="0">
                        <a:latin typeface="Cambria Math" panose="02040503050406030204" pitchFamily="18" charset="0"/>
                      </a:rPr>
                      <m:t>𝑂</m:t>
                    </m:r>
                  </m:oMath>
                </a14:m>
                <a:r>
                  <a:rPr lang="en-US" sz="2600" dirty="0"/>
                  <a:t> is context-dependent if </a:t>
                </a:r>
              </a:p>
              <a:p>
                <a:pPr marL="914400" lvl="1" indent="-457200">
                  <a:buFont typeface="Courier New" panose="02070309020205020404" pitchFamily="49" charset="0"/>
                  <a:buChar char="o"/>
                </a:pPr>
                <a:r>
                  <a:rPr lang="en-US" sz="2000" dirty="0"/>
                  <a:t>analyzing it context-insensitively in </a:t>
                </a:r>
                <a14:m>
                  <m:oMath xmlns:m="http://schemas.openxmlformats.org/officeDocument/2006/math">
                    <m:r>
                      <a:rPr lang="en-US" sz="2000" i="1" dirty="0" smtClean="0">
                        <a:latin typeface="Cambria Math" panose="02040503050406030204" pitchFamily="18" charset="0"/>
                      </a:rPr>
                      <m:t>𝑘</m:t>
                    </m:r>
                  </m:oMath>
                </a14:m>
                <a:r>
                  <a:rPr lang="en-US" sz="2000" dirty="0"/>
                  <a:t>OBJ will cause some program variables to lose precision.</a:t>
                </a:r>
              </a:p>
            </p:txBody>
          </p:sp>
        </mc:Choice>
        <mc:Fallback xmlns="">
          <p:sp>
            <p:nvSpPr>
              <p:cNvPr id="119" name="TextBox 118">
                <a:extLst>
                  <a:ext uri="{FF2B5EF4-FFF2-40B4-BE49-F238E27FC236}">
                    <a16:creationId xmlns:a16="http://schemas.microsoft.com/office/drawing/2014/main" id="{CFE0E4AB-BEB8-E59F-0AAC-14D83902355C}"/>
                  </a:ext>
                </a:extLst>
              </p:cNvPr>
              <p:cNvSpPr txBox="1">
                <a:spLocks noRot="1" noChangeAspect="1" noMove="1" noResize="1" noEditPoints="1" noAdjustHandles="1" noChangeArrowheads="1" noChangeShapeType="1" noTextEdit="1"/>
              </p:cNvSpPr>
              <p:nvPr/>
            </p:nvSpPr>
            <p:spPr>
              <a:xfrm>
                <a:off x="271849" y="973779"/>
                <a:ext cx="8748166" cy="1107996"/>
              </a:xfrm>
              <a:prstGeom prst="rect">
                <a:avLst/>
              </a:prstGeom>
              <a:blipFill>
                <a:blip r:embed="rId15"/>
                <a:stretch>
                  <a:fillRect l="-1159" t="-4545" b="-9091"/>
                </a:stretch>
              </a:blipFill>
            </p:spPr>
            <p:txBody>
              <a:bodyPr/>
              <a:lstStyle/>
              <a:p>
                <a:r>
                  <a:rPr lang="en-US">
                    <a:noFill/>
                  </a:rPr>
                  <a:t> </a:t>
                </a:r>
              </a:p>
            </p:txBody>
          </p:sp>
        </mc:Fallback>
      </mc:AlternateContent>
    </p:spTree>
    <p:extLst>
      <p:ext uri="{BB962C8B-B14F-4D97-AF65-F5344CB8AC3E}">
        <p14:creationId xmlns:p14="http://schemas.microsoft.com/office/powerpoint/2010/main" val="236203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2C039-E6F6-05E3-6483-D8BEDCDB63EA}"/>
              </a:ext>
            </a:extLst>
          </p:cNvPr>
          <p:cNvSpPr/>
          <p:nvPr/>
        </p:nvSpPr>
        <p:spPr>
          <a:xfrm>
            <a:off x="0" y="6599054"/>
            <a:ext cx="9144000" cy="258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6A2646-9062-63D8-236C-F52951992484}"/>
              </a:ext>
            </a:extLst>
          </p:cNvPr>
          <p:cNvSpPr txBox="1"/>
          <p:nvPr/>
        </p:nvSpPr>
        <p:spPr>
          <a:xfrm>
            <a:off x="8664800" y="6599054"/>
            <a:ext cx="477279" cy="261610"/>
          </a:xfrm>
          <a:prstGeom prst="rect">
            <a:avLst/>
          </a:prstGeom>
          <a:noFill/>
        </p:spPr>
        <p:txBody>
          <a:bodyPr wrap="square" tIns="45720" bIns="45720" rtlCol="0">
            <a:spAutoFit/>
          </a:bodyPr>
          <a:lstStyle/>
          <a:p>
            <a:pPr algn="r"/>
            <a:r>
              <a:rPr lang="en-US" sz="1100" dirty="0">
                <a:solidFill>
                  <a:srgbClr val="0070C0"/>
                </a:solidFill>
              </a:rPr>
              <a:t>9</a:t>
            </a:r>
          </a:p>
        </p:txBody>
      </p:sp>
      <p:sp>
        <p:nvSpPr>
          <p:cNvPr id="9" name="Rectangle 8">
            <a:extLst>
              <a:ext uri="{FF2B5EF4-FFF2-40B4-BE49-F238E27FC236}">
                <a16:creationId xmlns:a16="http://schemas.microsoft.com/office/drawing/2014/main" id="{6F0C030E-BB42-8E59-8839-7A5DD8761B58}"/>
              </a:ext>
            </a:extLst>
          </p:cNvPr>
          <p:cNvSpPr/>
          <p:nvPr/>
        </p:nvSpPr>
        <p:spPr>
          <a:xfrm>
            <a:off x="-1921" y="0"/>
            <a:ext cx="9144000" cy="818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AU" altLang="zh-CN" sz="3600" dirty="0">
                <a:solidFill>
                  <a:srgbClr val="0070C0"/>
                </a:solidFill>
                <a:latin typeface="Microsoft YaHei" panose="020B0503020204020204" pitchFamily="34" charset="-122"/>
                <a:ea typeface="Microsoft YaHei" panose="020B0503020204020204" pitchFamily="34" charset="-122"/>
              </a:rPr>
              <a:t>Review: Context Debloating</a:t>
            </a:r>
            <a:endParaRPr lang="en-US" sz="3600" dirty="0">
              <a:solidFill>
                <a:srgbClr val="0070C0"/>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257305E-3890-C983-3175-346C5EF204FD}"/>
              </a:ext>
            </a:extLst>
          </p:cNvPr>
          <p:cNvSpPr txBox="1"/>
          <p:nvPr/>
        </p:nvSpPr>
        <p:spPr>
          <a:xfrm>
            <a:off x="0" y="6599054"/>
            <a:ext cx="1933996" cy="261610"/>
          </a:xfrm>
          <a:prstGeom prst="rect">
            <a:avLst/>
          </a:prstGeom>
          <a:noFill/>
        </p:spPr>
        <p:txBody>
          <a:bodyPr wrap="square" tIns="45720" bIns="45720" rtlCol="0">
            <a:spAutoFit/>
          </a:bodyPr>
          <a:lstStyle/>
          <a:p>
            <a:r>
              <a:rPr lang="en-US" sz="1100" dirty="0">
                <a:solidFill>
                  <a:srgbClr val="0070C0"/>
                </a:solidFill>
              </a:rPr>
              <a:t>OOPSLA 2023</a:t>
            </a:r>
          </a:p>
        </p:txBody>
      </p:sp>
      <p:sp>
        <p:nvSpPr>
          <p:cNvPr id="8" name="TextBox 7">
            <a:extLst>
              <a:ext uri="{FF2B5EF4-FFF2-40B4-BE49-F238E27FC236}">
                <a16:creationId xmlns:a16="http://schemas.microsoft.com/office/drawing/2014/main" id="{28E89207-B05C-7FEE-C4EC-E1CA5B073510}"/>
              </a:ext>
            </a:extLst>
          </p:cNvPr>
          <p:cNvSpPr txBox="1"/>
          <p:nvPr/>
        </p:nvSpPr>
        <p:spPr>
          <a:xfrm>
            <a:off x="284279" y="955093"/>
            <a:ext cx="8665957" cy="3877985"/>
          </a:xfrm>
          <a:prstGeom prst="rect">
            <a:avLst/>
          </a:prstGeom>
          <a:noFill/>
        </p:spPr>
        <p:txBody>
          <a:bodyPr wrap="square" rtlCol="0">
            <a:spAutoFit/>
          </a:bodyPr>
          <a:lstStyle/>
          <a:p>
            <a:pPr marL="457200" indent="-457200">
              <a:buFont typeface="Wingdings" pitchFamily="2" charset="2"/>
              <a:buChar char="q"/>
            </a:pPr>
            <a:r>
              <a:rPr lang="en-AU" sz="2600" dirty="0"/>
              <a:t>Key Observation: </a:t>
            </a:r>
          </a:p>
          <a:p>
            <a:pPr marL="800100" lvl="1" indent="-342900">
              <a:lnSpc>
                <a:spcPct val="150000"/>
              </a:lnSpc>
              <a:buFont typeface="Courier New" panose="02070309020205020404" pitchFamily="49" charset="0"/>
              <a:buChar char="o"/>
            </a:pPr>
            <a:r>
              <a:rPr lang="en-AU" sz="2000" dirty="0"/>
              <a:t>Most</a:t>
            </a:r>
            <a:r>
              <a:rPr lang="en-AU" sz="2000" b="1" dirty="0">
                <a:solidFill>
                  <a:srgbClr val="FF0000"/>
                </a:solidFill>
              </a:rPr>
              <a:t> (90%+) </a:t>
            </a:r>
            <a:r>
              <a:rPr lang="en-AU" sz="2000" dirty="0"/>
              <a:t>objects</a:t>
            </a:r>
            <a:r>
              <a:rPr lang="zh-CN" altLang="en-US" sz="2000" dirty="0"/>
              <a:t> </a:t>
            </a:r>
            <a:r>
              <a:rPr lang="en-AU" sz="2000" dirty="0"/>
              <a:t>are Context-independent</a:t>
            </a:r>
          </a:p>
          <a:p>
            <a:pPr marL="800100" lvl="1" indent="-342900">
              <a:lnSpc>
                <a:spcPct val="150000"/>
              </a:lnSpc>
              <a:buFont typeface="Courier New" panose="02070309020205020404" pitchFamily="49" charset="0"/>
              <a:buChar char="o"/>
            </a:pPr>
            <a:r>
              <a:rPr lang="en-AU" sz="2000" dirty="0"/>
              <a:t>E.g., S1 and S2 are locally used and independent of their contexts.</a:t>
            </a:r>
          </a:p>
          <a:p>
            <a:pPr marL="742950" lvl="1" indent="-285750">
              <a:lnSpc>
                <a:spcPct val="150000"/>
              </a:lnSpc>
              <a:buFont typeface="Courier New" panose="02070309020205020404" pitchFamily="49" charset="0"/>
              <a:buChar char="o"/>
            </a:pPr>
            <a:r>
              <a:rPr lang="en-US" sz="2000" dirty="0"/>
              <a:t>Allowing context combinations on them </a:t>
            </a:r>
            <a:r>
              <a:rPr lang="en-US" sz="2000" b="1" dirty="0"/>
              <a:t>only</a:t>
            </a:r>
            <a:r>
              <a:rPr lang="en-US" sz="2000" dirty="0"/>
              <a:t> increases analysis time</a:t>
            </a:r>
          </a:p>
          <a:p>
            <a:pPr marL="742950" lvl="1" indent="-285750">
              <a:buFont typeface="Courier New" panose="02070309020205020404" pitchFamily="49" charset="0"/>
              <a:buChar char="o"/>
            </a:pPr>
            <a:endParaRPr lang="en-US" sz="2000" dirty="0"/>
          </a:p>
          <a:p>
            <a:pPr marL="742950" lvl="1" indent="-285750">
              <a:buFont typeface="Courier New" panose="02070309020205020404" pitchFamily="49" charset="0"/>
              <a:buChar char="o"/>
            </a:pPr>
            <a:endParaRPr lang="en-US" sz="2000" dirty="0"/>
          </a:p>
          <a:p>
            <a:pPr marL="742950" lvl="1" indent="-285750">
              <a:buFont typeface="Courier New" panose="02070309020205020404" pitchFamily="49" charset="0"/>
              <a:buChar char="o"/>
            </a:pPr>
            <a:endParaRPr lang="en-US" dirty="0"/>
          </a:p>
          <a:p>
            <a:pPr lvl="1"/>
            <a:endParaRPr lang="en-US" dirty="0"/>
          </a:p>
          <a:p>
            <a:pPr lvl="1"/>
            <a:endParaRPr lang="en-US" dirty="0"/>
          </a:p>
          <a:p>
            <a:pPr lvl="1"/>
            <a:endParaRPr lang="en-US" dirty="0"/>
          </a:p>
          <a:p>
            <a:pPr lvl="1"/>
            <a:endParaRPr lang="en-US" dirty="0"/>
          </a:p>
        </p:txBody>
      </p:sp>
      <p:grpSp>
        <p:nvGrpSpPr>
          <p:cNvPr id="10" name="Group 9">
            <a:extLst>
              <a:ext uri="{FF2B5EF4-FFF2-40B4-BE49-F238E27FC236}">
                <a16:creationId xmlns:a16="http://schemas.microsoft.com/office/drawing/2014/main" id="{9A9F1239-7C11-C34D-3C00-9480D5CBBCD8}"/>
              </a:ext>
            </a:extLst>
          </p:cNvPr>
          <p:cNvGrpSpPr/>
          <p:nvPr/>
        </p:nvGrpSpPr>
        <p:grpSpPr>
          <a:xfrm>
            <a:off x="48893" y="2858195"/>
            <a:ext cx="8355243" cy="1709626"/>
            <a:chOff x="48893" y="2858195"/>
            <a:chExt cx="8355243" cy="1709626"/>
          </a:xfrm>
        </p:grpSpPr>
        <p:sp>
          <p:nvSpPr>
            <p:cNvPr id="20" name="TextBox 19">
              <a:extLst>
                <a:ext uri="{FF2B5EF4-FFF2-40B4-BE49-F238E27FC236}">
                  <a16:creationId xmlns:a16="http://schemas.microsoft.com/office/drawing/2014/main" id="{5FE9A51F-1CFB-5CEE-917E-91D51522A424}"/>
                </a:ext>
              </a:extLst>
            </p:cNvPr>
            <p:cNvSpPr txBox="1"/>
            <p:nvPr/>
          </p:nvSpPr>
          <p:spPr>
            <a:xfrm>
              <a:off x="4867846" y="2951545"/>
              <a:ext cx="3536290" cy="1200329"/>
            </a:xfrm>
            <a:prstGeom prst="rect">
              <a:avLst/>
            </a:prstGeom>
            <a:solidFill>
              <a:schemeClr val="bg1">
                <a:lumMod val="95000"/>
              </a:schemeClr>
            </a:solidFill>
            <a:ln w="12700">
              <a:solidFill>
                <a:schemeClr val="tx1"/>
              </a:solidFill>
              <a:prstDash val="dash"/>
            </a:ln>
          </p:spPr>
          <p:txBody>
            <a:bodyPr wrap="square">
              <a:spAutoFit/>
            </a:bodyPr>
            <a:lstStyle/>
            <a:p>
              <a:r>
                <a:rPr lang="en-AU" dirty="0">
                  <a:effectLst/>
                </a:rPr>
                <a:t>1</a:t>
              </a:r>
              <a:r>
                <a:rPr lang="en-AU" dirty="0">
                  <a:solidFill>
                    <a:srgbClr val="FF8A80"/>
                  </a:solidFill>
                  <a:effectLst/>
                </a:rPr>
                <a:t> HashSet</a:t>
              </a:r>
              <a:r>
                <a:rPr lang="en-AU" dirty="0"/>
                <a:t> s1 </a:t>
              </a:r>
              <a:r>
                <a:rPr lang="en-AU" dirty="0">
                  <a:solidFill>
                    <a:srgbClr val="90A4AE"/>
                  </a:solidFill>
                  <a:effectLst/>
                </a:rPr>
                <a:t>=</a:t>
              </a:r>
              <a:r>
                <a:rPr lang="en-AU" dirty="0"/>
                <a:t> </a:t>
              </a:r>
              <a:r>
                <a:rPr lang="en-AU" dirty="0">
                  <a:solidFill>
                    <a:srgbClr val="26C6DA"/>
                  </a:solidFill>
                  <a:effectLst/>
                </a:rPr>
                <a:t>new</a:t>
              </a:r>
              <a:r>
                <a:rPr lang="en-AU" dirty="0"/>
                <a:t> </a:t>
              </a:r>
              <a:r>
                <a:rPr lang="en-AU" dirty="0">
                  <a:solidFill>
                    <a:srgbClr val="FF8A80"/>
                  </a:solidFill>
                  <a:effectLst/>
                </a:rPr>
                <a:t>HashSet</a:t>
              </a:r>
              <a:r>
                <a:rPr lang="en-AU" dirty="0">
                  <a:solidFill>
                    <a:srgbClr val="90A4AE"/>
                  </a:solidFill>
                  <a:effectLst/>
                </a:rPr>
                <a:t>();</a:t>
              </a:r>
              <a:r>
                <a:rPr lang="en-AU" dirty="0">
                  <a:solidFill>
                    <a:srgbClr val="607D8B"/>
                  </a:solidFill>
                  <a:effectLst/>
                </a:rPr>
                <a:t>// S1</a:t>
              </a:r>
              <a:r>
                <a:rPr lang="en-AU" dirty="0"/>
                <a:t> </a:t>
              </a:r>
            </a:p>
            <a:p>
              <a:r>
                <a:rPr lang="en-AU" dirty="0">
                  <a:effectLst/>
                </a:rPr>
                <a:t>2 </a:t>
              </a:r>
              <a:r>
                <a:rPr lang="en-AU" dirty="0">
                  <a:solidFill>
                    <a:srgbClr val="FF8A80"/>
                  </a:solidFill>
                  <a:effectLst/>
                </a:rPr>
                <a:t>HashSet</a:t>
              </a:r>
              <a:r>
                <a:rPr lang="en-AU" dirty="0"/>
                <a:t> s2 </a:t>
              </a:r>
              <a:r>
                <a:rPr lang="en-AU" dirty="0">
                  <a:solidFill>
                    <a:srgbClr val="90A4AE"/>
                  </a:solidFill>
                  <a:effectLst/>
                </a:rPr>
                <a:t>=</a:t>
              </a:r>
              <a:r>
                <a:rPr lang="en-AU" dirty="0"/>
                <a:t> </a:t>
              </a:r>
              <a:r>
                <a:rPr lang="en-AU" dirty="0">
                  <a:solidFill>
                    <a:srgbClr val="26C6DA"/>
                  </a:solidFill>
                  <a:effectLst/>
                </a:rPr>
                <a:t>new</a:t>
              </a:r>
              <a:r>
                <a:rPr lang="en-AU" dirty="0"/>
                <a:t> </a:t>
              </a:r>
              <a:r>
                <a:rPr lang="en-AU" dirty="0">
                  <a:solidFill>
                    <a:srgbClr val="FF8A80"/>
                  </a:solidFill>
                  <a:effectLst/>
                </a:rPr>
                <a:t>HashSet</a:t>
              </a:r>
              <a:r>
                <a:rPr lang="en-AU" dirty="0">
                  <a:solidFill>
                    <a:srgbClr val="90A4AE"/>
                  </a:solidFill>
                  <a:effectLst/>
                </a:rPr>
                <a:t>();</a:t>
              </a:r>
              <a:r>
                <a:rPr lang="en-AU" dirty="0">
                  <a:solidFill>
                    <a:srgbClr val="607D8B"/>
                  </a:solidFill>
                  <a:effectLst/>
                </a:rPr>
                <a:t>// S2</a:t>
              </a:r>
              <a:r>
                <a:rPr lang="en-AU" dirty="0"/>
                <a:t> </a:t>
              </a:r>
            </a:p>
            <a:p>
              <a:r>
                <a:rPr lang="en-AU" dirty="0"/>
                <a:t>3 s1</a:t>
              </a:r>
              <a:r>
                <a:rPr lang="en-AU" dirty="0">
                  <a:solidFill>
                    <a:srgbClr val="90A4AE"/>
                  </a:solidFill>
                  <a:effectLst/>
                </a:rPr>
                <a:t>.</a:t>
              </a:r>
              <a:r>
                <a:rPr lang="en-AU" dirty="0"/>
                <a:t>add</a:t>
              </a:r>
              <a:r>
                <a:rPr lang="en-AU" dirty="0">
                  <a:solidFill>
                    <a:srgbClr val="90A4AE"/>
                  </a:solidFill>
                  <a:effectLst/>
                </a:rPr>
                <a:t>(</a:t>
              </a:r>
              <a:r>
                <a:rPr lang="en-AU" dirty="0">
                  <a:solidFill>
                    <a:srgbClr val="26C6DA"/>
                  </a:solidFill>
                  <a:effectLst/>
                </a:rPr>
                <a:t>new</a:t>
              </a:r>
              <a:r>
                <a:rPr lang="en-AU" dirty="0"/>
                <a:t> </a:t>
              </a:r>
              <a:r>
                <a:rPr lang="en-AU" dirty="0">
                  <a:solidFill>
                    <a:srgbClr val="FF8A80"/>
                  </a:solidFill>
                  <a:effectLst/>
                </a:rPr>
                <a:t>Object</a:t>
              </a:r>
              <a:r>
                <a:rPr lang="en-AU" dirty="0">
                  <a:solidFill>
                    <a:srgbClr val="90A4AE"/>
                  </a:solidFill>
                  <a:effectLst/>
                </a:rPr>
                <a:t>());</a:t>
              </a:r>
              <a:r>
                <a:rPr lang="en-AU" dirty="0"/>
                <a:t> </a:t>
              </a:r>
              <a:r>
                <a:rPr lang="en-AU" dirty="0">
                  <a:solidFill>
                    <a:srgbClr val="607D8B"/>
                  </a:solidFill>
                  <a:effectLst/>
                </a:rPr>
                <a:t>// O1</a:t>
              </a:r>
              <a:r>
                <a:rPr lang="en-AU" dirty="0"/>
                <a:t> </a:t>
              </a:r>
            </a:p>
            <a:p>
              <a:r>
                <a:rPr lang="en-AU" dirty="0"/>
                <a:t>4 s2</a:t>
              </a:r>
              <a:r>
                <a:rPr lang="en-AU" dirty="0">
                  <a:solidFill>
                    <a:srgbClr val="90A4AE"/>
                  </a:solidFill>
                  <a:effectLst/>
                </a:rPr>
                <a:t>.</a:t>
              </a:r>
              <a:r>
                <a:rPr lang="en-AU" dirty="0"/>
                <a:t>add</a:t>
              </a:r>
              <a:r>
                <a:rPr lang="en-AU" dirty="0">
                  <a:solidFill>
                    <a:srgbClr val="90A4AE"/>
                  </a:solidFill>
                  <a:effectLst/>
                </a:rPr>
                <a:t>(</a:t>
              </a:r>
              <a:r>
                <a:rPr lang="en-AU" dirty="0">
                  <a:solidFill>
                    <a:srgbClr val="26C6DA"/>
                  </a:solidFill>
                  <a:effectLst/>
                </a:rPr>
                <a:t>new</a:t>
              </a:r>
              <a:r>
                <a:rPr lang="en-AU" dirty="0"/>
                <a:t> </a:t>
              </a:r>
              <a:r>
                <a:rPr lang="en-AU" dirty="0">
                  <a:solidFill>
                    <a:srgbClr val="FF8A80"/>
                  </a:solidFill>
                  <a:effectLst/>
                </a:rPr>
                <a:t>Object</a:t>
              </a:r>
              <a:r>
                <a:rPr lang="en-AU" dirty="0">
                  <a:solidFill>
                    <a:srgbClr val="90A4AE"/>
                  </a:solidFill>
                  <a:effectLst/>
                </a:rPr>
                <a:t>());</a:t>
              </a:r>
              <a:r>
                <a:rPr lang="en-AU" dirty="0"/>
                <a:t> </a:t>
              </a:r>
              <a:r>
                <a:rPr lang="en-AU" dirty="0">
                  <a:solidFill>
                    <a:srgbClr val="607D8B"/>
                  </a:solidFill>
                  <a:effectLst/>
                </a:rPr>
                <a:t>// O2</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8EB03E-4609-117E-37C5-40683379C88C}"/>
                    </a:ext>
                  </a:extLst>
                </p:cNvPr>
                <p:cNvSpPr txBox="1"/>
                <p:nvPr/>
              </p:nvSpPr>
              <p:spPr>
                <a:xfrm>
                  <a:off x="4857561" y="4179336"/>
                  <a:ext cx="3536290" cy="369332"/>
                </a:xfrm>
                <a:prstGeom prst="rect">
                  <a:avLst/>
                </a:prstGeom>
                <a:noFill/>
              </p:spPr>
              <p:txBody>
                <a:bodyPr wrap="square" rtlCol="0">
                  <a:spAutoFit/>
                </a:bodyPr>
                <a:lstStyle/>
                <a:p>
                  <a:r>
                    <a:rPr lang="en-US" dirty="0"/>
                    <a:t>analyzed under </a:t>
                  </a:r>
                  <a14:m>
                    <m:oMath xmlns:m="http://schemas.openxmlformats.org/officeDocument/2006/math">
                      <m:r>
                        <a:rPr lang="en-AU" b="0" i="1" smtClean="0">
                          <a:latin typeface="Cambria Math" panose="02040503050406030204" pitchFamily="18" charset="0"/>
                        </a:rPr>
                        <m:t>𝑛</m:t>
                      </m:r>
                    </m:oMath>
                  </a14:m>
                  <a:r>
                    <a:rPr lang="en-US" dirty="0"/>
                    <a:t> contexts, </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1</m:t>
                          </m:r>
                        </m:sub>
                      </m:sSub>
                    </m:oMath>
                  </a14:m>
                  <a:r>
                    <a:rPr lang="en-US" dirty="0"/>
                    <a:t>,  </a:t>
                  </a:r>
                </a:p>
              </p:txBody>
            </p:sp>
          </mc:Choice>
          <mc:Fallback xmlns="">
            <p:sp>
              <p:nvSpPr>
                <p:cNvPr id="2" name="TextBox 1">
                  <a:extLst>
                    <a:ext uri="{FF2B5EF4-FFF2-40B4-BE49-F238E27FC236}">
                      <a16:creationId xmlns:a16="http://schemas.microsoft.com/office/drawing/2014/main" id="{BE8EB03E-4609-117E-37C5-40683379C88C}"/>
                    </a:ext>
                  </a:extLst>
                </p:cNvPr>
                <p:cNvSpPr txBox="1">
                  <a:spLocks noRot="1" noChangeAspect="1" noMove="1" noResize="1" noEditPoints="1" noAdjustHandles="1" noChangeArrowheads="1" noChangeShapeType="1" noTextEdit="1"/>
                </p:cNvSpPr>
                <p:nvPr/>
              </p:nvSpPr>
              <p:spPr>
                <a:xfrm>
                  <a:off x="4857561" y="4179336"/>
                  <a:ext cx="3536290" cy="369332"/>
                </a:xfrm>
                <a:prstGeom prst="rect">
                  <a:avLst/>
                </a:prstGeom>
                <a:blipFill>
                  <a:blip r:embed="rId3"/>
                  <a:stretch>
                    <a:fillRect l="-1434"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29415B-0980-E328-6A81-D344D7F665C4}"/>
                    </a:ext>
                  </a:extLst>
                </p:cNvPr>
                <p:cNvSpPr txBox="1"/>
                <p:nvPr/>
              </p:nvSpPr>
              <p:spPr>
                <a:xfrm>
                  <a:off x="7711973" y="4198489"/>
                  <a:ext cx="434734" cy="369332"/>
                </a:xfrm>
                <a:prstGeom prst="rect">
                  <a:avLst/>
                </a:prstGeom>
                <a:ln w="12700">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729415B-0980-E328-6A81-D344D7F665C4}"/>
                    </a:ext>
                  </a:extLst>
                </p:cNvPr>
                <p:cNvSpPr txBox="1">
                  <a:spLocks noRot="1" noChangeAspect="1" noMove="1" noResize="1" noEditPoints="1" noAdjustHandles="1" noChangeArrowheads="1" noChangeShapeType="1" noTextEdit="1"/>
                </p:cNvSpPr>
                <p:nvPr/>
              </p:nvSpPr>
              <p:spPr>
                <a:xfrm>
                  <a:off x="7711973" y="4198489"/>
                  <a:ext cx="434734" cy="369332"/>
                </a:xfrm>
                <a:prstGeom prst="rect">
                  <a:avLst/>
                </a:prstGeom>
                <a:blipFill>
                  <a:blip r:embed="rId4"/>
                  <a:stretch>
                    <a:fillRect/>
                  </a:stretch>
                </a:blipFill>
                <a:ln w="12700">
                  <a:noFill/>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11F91F-3C62-EAD2-3286-6B58BFB67065}"/>
                    </a:ext>
                  </a:extLst>
                </p:cNvPr>
                <p:cNvSpPr txBox="1"/>
                <p:nvPr/>
              </p:nvSpPr>
              <p:spPr>
                <a:xfrm>
                  <a:off x="8001136" y="4182965"/>
                  <a:ext cx="3542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𝑛</m:t>
                            </m:r>
                          </m:sub>
                        </m:sSub>
                      </m:oMath>
                    </m:oMathPara>
                  </a14:m>
                  <a:endParaRPr lang="en-US" dirty="0"/>
                </a:p>
              </p:txBody>
            </p:sp>
          </mc:Choice>
          <mc:Fallback xmlns="">
            <p:sp>
              <p:nvSpPr>
                <p:cNvPr id="6" name="TextBox 5">
                  <a:extLst>
                    <a:ext uri="{FF2B5EF4-FFF2-40B4-BE49-F238E27FC236}">
                      <a16:creationId xmlns:a16="http://schemas.microsoft.com/office/drawing/2014/main" id="{1311F91F-3C62-EAD2-3286-6B58BFB67065}"/>
                    </a:ext>
                  </a:extLst>
                </p:cNvPr>
                <p:cNvSpPr txBox="1">
                  <a:spLocks noRot="1" noChangeAspect="1" noMove="1" noResize="1" noEditPoints="1" noAdjustHandles="1" noChangeArrowheads="1" noChangeShapeType="1" noTextEdit="1"/>
                </p:cNvSpPr>
                <p:nvPr/>
              </p:nvSpPr>
              <p:spPr>
                <a:xfrm>
                  <a:off x="8001136" y="4182965"/>
                  <a:ext cx="354214" cy="369332"/>
                </a:xfrm>
                <a:prstGeom prst="rect">
                  <a:avLst/>
                </a:prstGeom>
                <a:blipFill>
                  <a:blip r:embed="rId5"/>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B1C63776-95C5-19A6-E61D-E1751DD36904}"/>
                </a:ext>
              </a:extLst>
            </p:cNvPr>
            <p:cNvSpPr/>
            <p:nvPr/>
          </p:nvSpPr>
          <p:spPr>
            <a:xfrm>
              <a:off x="1943138" y="2861256"/>
              <a:ext cx="1406188" cy="1443339"/>
            </a:xfrm>
            <a:prstGeom prst="ellipse">
              <a:avLst/>
            </a:prstGeom>
            <a:solidFill>
              <a:schemeClr val="accent2">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e 15">
              <a:extLst>
                <a:ext uri="{FF2B5EF4-FFF2-40B4-BE49-F238E27FC236}">
                  <a16:creationId xmlns:a16="http://schemas.microsoft.com/office/drawing/2014/main" id="{EF848BEA-487D-4C50-01B8-6058386795DF}"/>
                </a:ext>
              </a:extLst>
            </p:cNvPr>
            <p:cNvSpPr/>
            <p:nvPr/>
          </p:nvSpPr>
          <p:spPr>
            <a:xfrm>
              <a:off x="1943139" y="2860491"/>
              <a:ext cx="1406188" cy="1443339"/>
            </a:xfrm>
            <a:prstGeom prst="pie">
              <a:avLst>
                <a:gd name="adj1" fmla="val 141768"/>
                <a:gd name="adj2" fmla="val 18199555"/>
              </a:avLst>
            </a:prstGeom>
            <a:solidFill>
              <a:schemeClr val="accent1">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prstDash val="sysDot"/>
                </a:ln>
                <a:solidFill>
                  <a:schemeClr val="tx1"/>
                </a:solidFill>
              </a:endParaRPr>
            </a:p>
          </p:txBody>
        </p:sp>
        <p:sp>
          <p:nvSpPr>
            <p:cNvPr id="24" name="TextBox 23">
              <a:extLst>
                <a:ext uri="{FF2B5EF4-FFF2-40B4-BE49-F238E27FC236}">
                  <a16:creationId xmlns:a16="http://schemas.microsoft.com/office/drawing/2014/main" id="{CD11DA27-B034-4C41-6BCA-978BA4DC1DE0}"/>
                </a:ext>
              </a:extLst>
            </p:cNvPr>
            <p:cNvSpPr txBox="1"/>
            <p:nvPr/>
          </p:nvSpPr>
          <p:spPr>
            <a:xfrm>
              <a:off x="2222106" y="3688446"/>
              <a:ext cx="365806" cy="369332"/>
            </a:xfrm>
            <a:prstGeom prst="rect">
              <a:avLst/>
            </a:prstGeom>
            <a:noFill/>
          </p:spPr>
          <p:txBody>
            <a:bodyPr wrap="none" rtlCol="0">
              <a:spAutoFit/>
            </a:bodyPr>
            <a:lstStyle/>
            <a:p>
              <a:r>
                <a:rPr lang="en-US" b="1" dirty="0">
                  <a:solidFill>
                    <a:srgbClr val="002060"/>
                  </a:solidFill>
                </a:rPr>
                <a:t>CI</a:t>
              </a:r>
            </a:p>
          </p:txBody>
        </p:sp>
        <p:sp>
          <p:nvSpPr>
            <p:cNvPr id="26" name="TextBox 25">
              <a:extLst>
                <a:ext uri="{FF2B5EF4-FFF2-40B4-BE49-F238E27FC236}">
                  <a16:creationId xmlns:a16="http://schemas.microsoft.com/office/drawing/2014/main" id="{2228641A-34B8-2D73-843C-4094F40DAB0A}"/>
                </a:ext>
              </a:extLst>
            </p:cNvPr>
            <p:cNvSpPr txBox="1"/>
            <p:nvPr/>
          </p:nvSpPr>
          <p:spPr>
            <a:xfrm>
              <a:off x="2829399" y="3184659"/>
              <a:ext cx="450764" cy="369332"/>
            </a:xfrm>
            <a:prstGeom prst="rect">
              <a:avLst/>
            </a:prstGeom>
            <a:noFill/>
          </p:spPr>
          <p:txBody>
            <a:bodyPr wrap="none" rtlCol="0">
              <a:spAutoFit/>
            </a:bodyPr>
            <a:lstStyle/>
            <a:p>
              <a:r>
                <a:rPr lang="en-US" b="1" dirty="0">
                  <a:solidFill>
                    <a:srgbClr val="002060"/>
                  </a:solidFill>
                </a:rPr>
                <a:t>CD</a:t>
              </a:r>
            </a:p>
          </p:txBody>
        </p:sp>
        <p:sp>
          <p:nvSpPr>
            <p:cNvPr id="13" name="TextBox 12">
              <a:extLst>
                <a:ext uri="{FF2B5EF4-FFF2-40B4-BE49-F238E27FC236}">
                  <a16:creationId xmlns:a16="http://schemas.microsoft.com/office/drawing/2014/main" id="{27E618F1-43D3-2D7C-1A5D-E0BC298640EC}"/>
                </a:ext>
              </a:extLst>
            </p:cNvPr>
            <p:cNvSpPr txBox="1"/>
            <p:nvPr/>
          </p:nvSpPr>
          <p:spPr>
            <a:xfrm>
              <a:off x="48893" y="4147753"/>
              <a:ext cx="2181431" cy="369332"/>
            </a:xfrm>
            <a:prstGeom prst="rect">
              <a:avLst/>
            </a:prstGeom>
            <a:noFill/>
          </p:spPr>
          <p:txBody>
            <a:bodyPr wrap="none" rtlCol="0">
              <a:spAutoFit/>
            </a:bodyPr>
            <a:lstStyle/>
            <a:p>
              <a:r>
                <a:rPr lang="en-US" dirty="0"/>
                <a:t>Context</a:t>
              </a:r>
              <a:r>
                <a:rPr lang="en-US" altLang="zh-CN" dirty="0"/>
                <a:t>-independent</a:t>
              </a:r>
              <a:endParaRPr lang="en-US" dirty="0"/>
            </a:p>
          </p:txBody>
        </p:sp>
        <p:sp>
          <p:nvSpPr>
            <p:cNvPr id="14" name="TextBox 13">
              <a:extLst>
                <a:ext uri="{FF2B5EF4-FFF2-40B4-BE49-F238E27FC236}">
                  <a16:creationId xmlns:a16="http://schemas.microsoft.com/office/drawing/2014/main" id="{B9955E33-0C64-41F4-AF07-D18C2EE73AAD}"/>
                </a:ext>
              </a:extLst>
            </p:cNvPr>
            <p:cNvSpPr txBox="1"/>
            <p:nvPr/>
          </p:nvSpPr>
          <p:spPr>
            <a:xfrm>
              <a:off x="48893" y="2858195"/>
              <a:ext cx="2059603" cy="369332"/>
            </a:xfrm>
            <a:prstGeom prst="rect">
              <a:avLst/>
            </a:prstGeom>
            <a:noFill/>
          </p:spPr>
          <p:txBody>
            <a:bodyPr wrap="none" rtlCol="0">
              <a:spAutoFit/>
            </a:bodyPr>
            <a:lstStyle/>
            <a:p>
              <a:r>
                <a:rPr lang="en-US" dirty="0"/>
                <a:t>Context</a:t>
              </a:r>
              <a:r>
                <a:rPr lang="en-US" altLang="zh-CN" dirty="0"/>
                <a:t>-dependent</a:t>
              </a:r>
              <a:endParaRPr lang="en-US" dirty="0"/>
            </a:p>
          </p:txBody>
        </p:sp>
        <p:cxnSp>
          <p:nvCxnSpPr>
            <p:cNvPr id="18" name="Straight Arrow Connector 17">
              <a:extLst>
                <a:ext uri="{FF2B5EF4-FFF2-40B4-BE49-F238E27FC236}">
                  <a16:creationId xmlns:a16="http://schemas.microsoft.com/office/drawing/2014/main" id="{11755D01-D2DA-92AF-7656-C20779EDFDFB}"/>
                </a:ext>
              </a:extLst>
            </p:cNvPr>
            <p:cNvCxnSpPr/>
            <p:nvPr/>
          </p:nvCxnSpPr>
          <p:spPr>
            <a:xfrm flipH="1">
              <a:off x="1203781" y="3873112"/>
              <a:ext cx="1018325" cy="389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3B25820-C9F1-1037-7A71-15CF22B0989F}"/>
                </a:ext>
              </a:extLst>
            </p:cNvPr>
            <p:cNvCxnSpPr>
              <a:cxnSpLocks/>
            </p:cNvCxnSpPr>
            <p:nvPr/>
          </p:nvCxnSpPr>
          <p:spPr>
            <a:xfrm flipH="1" flipV="1">
              <a:off x="1447800" y="3184659"/>
              <a:ext cx="1483777" cy="2544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21354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23846</TotalTime>
  <Words>3782</Words>
  <Application>Microsoft Macintosh PowerPoint</Application>
  <PresentationFormat>On-screen Show (4:3)</PresentationFormat>
  <Paragraphs>647</Paragraphs>
  <Slides>33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Microsoft YaHei</vt:lpstr>
      <vt:lpstr>Times</vt:lpstr>
      <vt:lpstr>APPLE CHANCERY</vt:lpstr>
      <vt:lpstr>Arial</vt:lpstr>
      <vt:lpstr>Calibri</vt:lpstr>
      <vt:lpstr>Calibri Light</vt:lpstr>
      <vt:lpstr>Cambria Math</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Yujiang Gui</dc:creator>
  <cp:lastModifiedBy>Dongjie He</cp:lastModifiedBy>
  <cp:revision>152</cp:revision>
  <dcterms:created xsi:type="dcterms:W3CDTF">2023-06-14T05:02:49Z</dcterms:created>
  <dcterms:modified xsi:type="dcterms:W3CDTF">2023-10-26T08:22:45Z</dcterms:modified>
</cp:coreProperties>
</file>